
<file path=[Content_Types].xml><?xml version="1.0" encoding="utf-8"?>
<Types xmlns="http://schemas.openxmlformats.org/package/2006/content-types">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layout13.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layout11.xml" ContentType="application/vnd.openxmlformats-officedocument.drawingml.diagram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colors1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Default Extension="tiff" ContentType="image/tiff"/>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45"/>
  </p:notesMasterIdLst>
  <p:handoutMasterIdLst>
    <p:handoutMasterId r:id="rId46"/>
  </p:handoutMasterIdLst>
  <p:sldIdLst>
    <p:sldId id="356" r:id="rId2"/>
    <p:sldId id="357" r:id="rId3"/>
    <p:sldId id="574" r:id="rId4"/>
    <p:sldId id="575" r:id="rId5"/>
    <p:sldId id="576" r:id="rId6"/>
    <p:sldId id="577" r:id="rId7"/>
    <p:sldId id="578" r:id="rId8"/>
    <p:sldId id="579" r:id="rId9"/>
    <p:sldId id="580" r:id="rId10"/>
    <p:sldId id="581" r:id="rId11"/>
    <p:sldId id="582" r:id="rId12"/>
    <p:sldId id="583" r:id="rId13"/>
    <p:sldId id="584" r:id="rId14"/>
    <p:sldId id="585" r:id="rId15"/>
    <p:sldId id="586" r:id="rId16"/>
    <p:sldId id="587" r:id="rId17"/>
    <p:sldId id="588" r:id="rId18"/>
    <p:sldId id="589" r:id="rId19"/>
    <p:sldId id="590" r:id="rId20"/>
    <p:sldId id="591" r:id="rId21"/>
    <p:sldId id="592" r:id="rId22"/>
    <p:sldId id="593" r:id="rId23"/>
    <p:sldId id="594" r:id="rId24"/>
    <p:sldId id="595" r:id="rId25"/>
    <p:sldId id="596" r:id="rId26"/>
    <p:sldId id="597" r:id="rId27"/>
    <p:sldId id="599" r:id="rId28"/>
    <p:sldId id="598"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430" r:id="rId44"/>
  </p:sldIdLst>
  <p:sldSz cx="9144000" cy="6858000" type="screen4x3"/>
  <p:notesSz cx="6858000" cy="9144000"/>
  <p:custDataLst>
    <p:tags r:id="rId47"/>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E4C"/>
    <a:srgbClr val="007E39"/>
    <a:srgbClr val="F61828"/>
    <a:srgbClr val="FFFF99"/>
    <a:srgbClr val="0036A2"/>
    <a:srgbClr val="4411D5"/>
    <a:srgbClr val="C0007B"/>
    <a:srgbClr val="AC1418"/>
    <a:srgbClr val="FFCC00"/>
    <a:srgbClr val="6B883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707" autoAdjust="0"/>
    <p:restoredTop sz="96448" autoAdjust="0"/>
  </p:normalViewPr>
  <p:slideViewPr>
    <p:cSldViewPr>
      <p:cViewPr>
        <p:scale>
          <a:sx n="70" d="100"/>
          <a:sy n="70" d="100"/>
        </p:scale>
        <p:origin x="-40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A template is a document that can be used as the foundation for other documents.</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You can define editable and non-editable elements while you create a template. </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Using templates in Dreamweaver adds a standard structure and layout to a page. </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Templates enable you to ensure that all pages are rendered correctly in a variety of Web browsers, such as Microsoft Internet Explorer and Netscape Navigator.</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The template features in Dreamweaver give you complete control over a page’s layout and content, so that you can define optional content, set up repeating regions, and define nested templates.</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Designers and template authors now have the tools to lock a page’s layout, leaving unlocked areas (editable regions) for content contributors to add their material.</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57449">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76925">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custLinFactNeighborY="-56188">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23896">
        <dgm:presLayoutVars>
          <dgm:chMax val="0"/>
          <dgm:bulletEnabled val="1"/>
        </dgm:presLayoutVars>
      </dgm:prSet>
      <dgm:spPr/>
      <dgm:t>
        <a:bodyPr/>
        <a:lstStyle/>
        <a:p>
          <a:endParaRPr lang="en-US"/>
        </a:p>
      </dgm:t>
    </dgm:pt>
  </dgm:ptLst>
  <dgm:cxnLst>
    <dgm:cxn modelId="{E5C9D517-AEA1-46B8-AFBB-FF5F03BEE688}" srcId="{D32F8FCF-EDF2-4321-B49C-D5DF3D295B52}" destId="{D2E1E881-2A8B-49A1-8081-38D4919F1CD9}" srcOrd="4" destOrd="0" parTransId="{A343D0B4-8CF1-4F5D-819F-7251DAD2D450}" sibTransId="{DA037AB0-D74D-43CB-BD1B-BA0DD7C479A1}"/>
    <dgm:cxn modelId="{0BD0C4EB-F750-420E-910C-14F6B2C3678A}" srcId="{D32F8FCF-EDF2-4321-B49C-D5DF3D295B52}" destId="{FF2132BF-F09B-49F5-AB31-99E7CE70E1C7}" srcOrd="5" destOrd="0" parTransId="{67247185-BB54-4129-8A20-6808698D348F}" sibTransId="{3AA164DC-391F-4CDC-8793-ABEF635916E8}"/>
    <dgm:cxn modelId="{09D01C15-1012-4AA9-AB6B-F398F9FAECD2}" type="presOf" srcId="{562882C0-AB97-4E3B-8D46-8E574B04BE56}" destId="{A6445519-E36D-458F-8F29-D286534B965D}" srcOrd="0" destOrd="0" presId="urn:microsoft.com/office/officeart/2005/8/layout/vList2"/>
    <dgm:cxn modelId="{200DFEA5-DA63-4592-93B4-D9467C0451AF}" type="presOf" srcId="{FC2A7E5C-B22A-46C4-9AFD-A55CEAE725CE}" destId="{0256FAD6-365E-4CAB-8266-8CECC71F7F52}" srcOrd="0" destOrd="0" presId="urn:microsoft.com/office/officeart/2005/8/layout/vList2"/>
    <dgm:cxn modelId="{6A4D2902-6879-424F-A6DB-46DC9B3CF7C6}" type="presOf" srcId="{32F9483E-A135-41CD-9B8E-5BB23FE4E385}" destId="{02F157C3-4AF0-4564-919C-72DA0052C758}" srcOrd="0" destOrd="0" presId="urn:microsoft.com/office/officeart/2005/8/layout/vList2"/>
    <dgm:cxn modelId="{82BCDC5F-CCBC-4691-AE3D-9B8045F13432}" type="presOf" srcId="{D2E1E881-2A8B-49A1-8081-38D4919F1CD9}" destId="{AA8A937F-D49C-41D9-A9B7-393386DAE8AC}"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19D9F5E3-0714-4425-B1DF-ED5653129A86}" srcId="{D32F8FCF-EDF2-4321-B49C-D5DF3D295B52}" destId="{32F9483E-A135-41CD-9B8E-5BB23FE4E385}" srcOrd="3" destOrd="0" parTransId="{8400DE60-AB66-4C74-B12F-ABCFD84D948C}" sibTransId="{07212A5D-CEB0-4CF0-BA2B-9599A2004670}"/>
    <dgm:cxn modelId="{A2EB214E-EF66-4DD3-A5AD-36EE7460C09F}" type="presOf" srcId="{D32F8FCF-EDF2-4321-B49C-D5DF3D295B52}" destId="{9FF9BD46-DE44-4B30-80ED-AC3A9E213A06}" srcOrd="0" destOrd="0" presId="urn:microsoft.com/office/officeart/2005/8/layout/vList2"/>
    <dgm:cxn modelId="{EC90D957-0420-4F9F-B46E-78A7F7B0F39E}" srcId="{D32F8FCF-EDF2-4321-B49C-D5DF3D295B52}" destId="{4E1CD5B7-2CF3-44AA-979B-6F420433627D}" srcOrd="0" destOrd="0" parTransId="{FBC00986-3EA4-4861-B52A-BDA881DCC91F}" sibTransId="{2809EA95-811D-4B67-9AD8-C4A1090D9C07}"/>
    <dgm:cxn modelId="{2E46F766-50E7-4015-83C1-FEF6484316BF}" srcId="{D32F8FCF-EDF2-4321-B49C-D5DF3D295B52}" destId="{FC2A7E5C-B22A-46C4-9AFD-A55CEAE725CE}" srcOrd="1" destOrd="0" parTransId="{4321AB2E-56BE-4B81-A95D-78D0C600BF84}" sibTransId="{D600FDB0-EB0D-494C-8ECC-EFA51A794305}"/>
    <dgm:cxn modelId="{D9041F15-CCC2-4C13-8AB6-5C2E6176C3D2}" type="presOf" srcId="{4E1CD5B7-2CF3-44AA-979B-6F420433627D}" destId="{388723AB-37EB-4EC2-B7B0-759657273835}" srcOrd="0" destOrd="0" presId="urn:microsoft.com/office/officeart/2005/8/layout/vList2"/>
    <dgm:cxn modelId="{88B3BC80-ED92-49A1-9EFC-26A3C8EFBA32}" type="presOf" srcId="{FF2132BF-F09B-49F5-AB31-99E7CE70E1C7}" destId="{2EB7D3FA-250E-4F56-A9B0-C5AA0134E3BB}" srcOrd="0" destOrd="0" presId="urn:microsoft.com/office/officeart/2005/8/layout/vList2"/>
    <dgm:cxn modelId="{38E448CD-D401-4F07-96A4-1A40D8AD5891}" type="presParOf" srcId="{9FF9BD46-DE44-4B30-80ED-AC3A9E213A06}" destId="{388723AB-37EB-4EC2-B7B0-759657273835}" srcOrd="0" destOrd="0" presId="urn:microsoft.com/office/officeart/2005/8/layout/vList2"/>
    <dgm:cxn modelId="{AD817AB9-4262-4AA2-A471-D7BCFF2A614B}" type="presParOf" srcId="{9FF9BD46-DE44-4B30-80ED-AC3A9E213A06}" destId="{D877BAB3-7DBF-46AB-A039-BE8C107F0C8C}" srcOrd="1" destOrd="0" presId="urn:microsoft.com/office/officeart/2005/8/layout/vList2"/>
    <dgm:cxn modelId="{753CBD48-B4AE-4DF3-9156-B665621BCBEF}" type="presParOf" srcId="{9FF9BD46-DE44-4B30-80ED-AC3A9E213A06}" destId="{0256FAD6-365E-4CAB-8266-8CECC71F7F52}" srcOrd="2" destOrd="0" presId="urn:microsoft.com/office/officeart/2005/8/layout/vList2"/>
    <dgm:cxn modelId="{F36EF375-641F-49D2-951A-7DDFAEB361A5}" type="presParOf" srcId="{9FF9BD46-DE44-4B30-80ED-AC3A9E213A06}" destId="{C88DBDBC-73BA-40D4-ACAA-61468FA8920B}" srcOrd="3" destOrd="0" presId="urn:microsoft.com/office/officeart/2005/8/layout/vList2"/>
    <dgm:cxn modelId="{C5595794-7BE7-4D13-8CE9-1189CAD3F564}" type="presParOf" srcId="{9FF9BD46-DE44-4B30-80ED-AC3A9E213A06}" destId="{A6445519-E36D-458F-8F29-D286534B965D}" srcOrd="4" destOrd="0" presId="urn:microsoft.com/office/officeart/2005/8/layout/vList2"/>
    <dgm:cxn modelId="{DA5582C3-5324-4DC1-9D26-6C87F366161F}" type="presParOf" srcId="{9FF9BD46-DE44-4B30-80ED-AC3A9E213A06}" destId="{A2EE26A5-691E-4C3F-B7EF-20DE69EA838D}" srcOrd="5" destOrd="0" presId="urn:microsoft.com/office/officeart/2005/8/layout/vList2"/>
    <dgm:cxn modelId="{C0B9E772-8C91-4D52-A88D-DBE005650A5C}" type="presParOf" srcId="{9FF9BD46-DE44-4B30-80ED-AC3A9E213A06}" destId="{02F157C3-4AF0-4564-919C-72DA0052C758}" srcOrd="6" destOrd="0" presId="urn:microsoft.com/office/officeart/2005/8/layout/vList2"/>
    <dgm:cxn modelId="{EF8A5319-F51F-4B93-8C9F-0A89A547FFCF}" type="presParOf" srcId="{9FF9BD46-DE44-4B30-80ED-AC3A9E213A06}" destId="{3C7DB9C2-B0E1-49BC-BB9B-F7C0921C4DD2}" srcOrd="7" destOrd="0" presId="urn:microsoft.com/office/officeart/2005/8/layout/vList2"/>
    <dgm:cxn modelId="{E4C9E3FA-EBF8-412A-8163-DC011FCDA89F}" type="presParOf" srcId="{9FF9BD46-DE44-4B30-80ED-AC3A9E213A06}" destId="{AA8A937F-D49C-41D9-A9B7-393386DAE8AC}" srcOrd="8" destOrd="0" presId="urn:microsoft.com/office/officeart/2005/8/layout/vList2"/>
    <dgm:cxn modelId="{A08094AD-B127-4A21-882C-0B52E82C3946}" type="presParOf" srcId="{9FF9BD46-DE44-4B30-80ED-AC3A9E213A06}" destId="{80608842-D2C2-445C-A52E-9253146A0666}" srcOrd="9" destOrd="0" presId="urn:microsoft.com/office/officeart/2005/8/layout/vList2"/>
    <dgm:cxn modelId="{A1383791-54C5-432F-A115-B8564D38EF0C}" type="presParOf" srcId="{9FF9BD46-DE44-4B30-80ED-AC3A9E213A06}" destId="{2EB7D3FA-250E-4F56-A9B0-C5AA0134E3BB}" srcOrd="10" destOrd="0" presId="urn:microsoft.com/office/officeart/2005/8/layout/vList2"/>
  </dgm:cxnLst>
  <dgm:bg/>
  <dgm:whole>
    <a:ln w="6350" cmpd="sng"/>
  </dgm:whole>
</dgm:dataModel>
</file>

<file path=ppt/diagrams/data10.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The Image Preview dialog box has three sections which are as follows: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600" b="1" dirty="0" smtClean="0">
              <a:latin typeface="Calibri" pitchFamily="34" charset="0"/>
              <a:cs typeface="Calibri" pitchFamily="34" charset="0"/>
            </a:rPr>
            <a:t>The Options tab</a:t>
          </a:r>
          <a:r>
            <a:rPr lang="en-US" sz="1600" b="0" dirty="0" smtClean="0">
              <a:latin typeface="Calibri" pitchFamily="34" charset="0"/>
              <a:cs typeface="Calibri" pitchFamily="34" charset="0"/>
            </a:rPr>
            <a:t>: It enables you to define which file format to use and set preferences, such as color.</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600" b="1" dirty="0" smtClean="0">
              <a:latin typeface="Calibri" pitchFamily="34" charset="0"/>
              <a:cs typeface="Calibri" pitchFamily="34" charset="0"/>
            </a:rPr>
            <a:t>The File tab</a:t>
          </a:r>
          <a:r>
            <a:rPr lang="en-US" sz="1600" b="0" dirty="0" smtClean="0">
              <a:latin typeface="Calibri" pitchFamily="34" charset="0"/>
              <a:cs typeface="Calibri" pitchFamily="34" charset="0"/>
            </a:rPr>
            <a:t>: It enables you to set the scale factor and target file size of the image.</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1" dirty="0" smtClean="0">
              <a:latin typeface="Calibri" pitchFamily="34" charset="0"/>
              <a:cs typeface="Calibri" pitchFamily="34" charset="0"/>
            </a:rPr>
            <a:t>The Preview panel</a:t>
          </a:r>
          <a:r>
            <a:rPr lang="en-US" sz="1600" b="0" dirty="0" smtClean="0">
              <a:latin typeface="Calibri" pitchFamily="34" charset="0"/>
              <a:cs typeface="Calibri" pitchFamily="34" charset="0"/>
            </a:rPr>
            <a:t>: It enables you to see a version of the image with your current settings.</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432990" custScaleY="178768" custLinFactY="-100000" custLinFactNeighborX="11111" custLinFactNeighborY="-127352"/>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3"/>
      <dgm:spPr/>
      <dgm:t>
        <a:bodyPr/>
        <a:lstStyle/>
        <a:p>
          <a:endParaRPr lang="en-US"/>
        </a:p>
      </dgm:t>
    </dgm:pt>
    <dgm:pt modelId="{56E95771-CAF8-441F-9C29-95B345C1BC36}" type="pres">
      <dgm:prSet presAssocID="{D6A3040D-8377-4504-95EA-F17CB7DD2DEA}" presName="childText" presStyleLbl="bgAcc1" presStyleIdx="0" presStyleCnt="3" custScaleX="1806506" custScaleY="188195" custLinFactNeighborX="-8977" custLinFactNeighborY="-8482">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3"/>
      <dgm:spPr/>
      <dgm:t>
        <a:bodyPr/>
        <a:lstStyle/>
        <a:p>
          <a:endParaRPr lang="en-US"/>
        </a:p>
      </dgm:t>
    </dgm:pt>
    <dgm:pt modelId="{61E2C684-EBD0-485A-A69A-410BAE7028A4}" type="pres">
      <dgm:prSet presAssocID="{D50A3AAC-7505-447E-BD38-9E15D70972CE}" presName="childText" presStyleLbl="bgAcc1" presStyleIdx="1" presStyleCnt="3" custScaleX="1784678" custScaleY="224805" custLinFactNeighborX="-8977" custLinFactNeighborY="20298">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3"/>
      <dgm:spPr/>
      <dgm:t>
        <a:bodyPr/>
        <a:lstStyle/>
        <a:p>
          <a:endParaRPr lang="en-US"/>
        </a:p>
      </dgm:t>
    </dgm:pt>
    <dgm:pt modelId="{37FAE7F2-3481-4698-9EAC-9A7F7BEDF7E1}" type="pres">
      <dgm:prSet presAssocID="{9BCA323E-6A5B-4060-8D3D-6F08D535ED50}" presName="childText" presStyleLbl="bgAcc1" presStyleIdx="2" presStyleCnt="3" custScaleX="1806761" custScaleY="223925" custLinFactNeighborX="-8977" custLinFactNeighborY="38105">
        <dgm:presLayoutVars>
          <dgm:bulletEnabled val="1"/>
        </dgm:presLayoutVars>
      </dgm:prSet>
      <dgm:spPr/>
      <dgm:t>
        <a:bodyPr/>
        <a:lstStyle/>
        <a:p>
          <a:endParaRPr lang="en-US"/>
        </a:p>
      </dgm:t>
    </dgm:pt>
  </dgm:ptLst>
  <dgm:cxnLst>
    <dgm:cxn modelId="{2868B190-A6EE-42F5-9FE6-A02E96260DEF}" type="presOf" srcId="{8284AD39-911A-4534-9D24-A79788150699}" destId="{159E9CC5-F056-481E-890B-D81D92944806}" srcOrd="0" destOrd="0" presId="urn:microsoft.com/office/officeart/2005/8/layout/hierarchy3"/>
    <dgm:cxn modelId="{2B91A64A-2578-46B6-B7A0-B1A233A09EFB}" type="presOf" srcId="{43EAB393-DF1E-40D9-AB3C-142616DE21BC}" destId="{C9082C2E-3830-4A10-8B86-E47EF69015BA}" srcOrd="0" destOrd="0" presId="urn:microsoft.com/office/officeart/2005/8/layout/hierarchy3"/>
    <dgm:cxn modelId="{3EC90FC9-E83A-40A2-BC19-A86918B9DDB3}" type="presOf" srcId="{509048E6-251D-4931-A7B0-05B873F2859C}" destId="{42DCD54D-66BE-465E-9847-73F41B8C7E46}" srcOrd="0" destOrd="0" presId="urn:microsoft.com/office/officeart/2005/8/layout/hierarchy3"/>
    <dgm:cxn modelId="{37EB6003-F144-43A1-B60B-98FB270B3D09}" type="presOf" srcId="{D50A3AAC-7505-447E-BD38-9E15D70972CE}" destId="{61E2C684-EBD0-485A-A69A-410BAE7028A4}"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6A1B8788-2705-42C1-B145-50A62A4AB61C}" srcId="{4F57FD8E-722A-4FE1-A800-A7842B64FACF}" destId="{D50A3AAC-7505-447E-BD38-9E15D70972CE}" srcOrd="1" destOrd="0" parTransId="{43EAB393-DF1E-40D9-AB3C-142616DE21BC}" sibTransId="{D8CAC414-599A-4434-974D-39D5316A46A1}"/>
    <dgm:cxn modelId="{DF6B569A-5C5B-435A-B4E7-39EDAF23D906}" type="presOf" srcId="{9BCA323E-6A5B-4060-8D3D-6F08D535ED50}" destId="{37FAE7F2-3481-4698-9EAC-9A7F7BEDF7E1}" srcOrd="0" destOrd="0" presId="urn:microsoft.com/office/officeart/2005/8/layout/hierarchy3"/>
    <dgm:cxn modelId="{D0880033-3BEC-405F-8B4B-F8022DF5323D}" type="presOf" srcId="{4F57FD8E-722A-4FE1-A800-A7842B64FACF}" destId="{BC6173FC-5FB0-4E70-8D5C-962BCFCBFD7A}" srcOrd="0" destOrd="0" presId="urn:microsoft.com/office/officeart/2005/8/layout/hierarchy3"/>
    <dgm:cxn modelId="{45B93DED-90DC-492A-9236-1F02BF35D06F}" type="presOf" srcId="{D6A3040D-8377-4504-95EA-F17CB7DD2DEA}" destId="{56E95771-CAF8-441F-9C29-95B345C1BC36}"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FBD974E9-9957-4404-9F93-E7B989C5852A}" srcId="{4F57FD8E-722A-4FE1-A800-A7842B64FACF}" destId="{D6A3040D-8377-4504-95EA-F17CB7DD2DEA}" srcOrd="0" destOrd="0" parTransId="{8284AD39-911A-4534-9D24-A79788150699}" sibTransId="{F9217D79-0548-462E-89A1-F2968343EBB4}"/>
    <dgm:cxn modelId="{144354BC-DE8D-4E39-8558-E0054B5C67CF}" type="presOf" srcId="{D393D8ED-BB81-4D84-91DD-05350B4EFC40}" destId="{B468F822-FA45-412D-B478-5A4DC4DF054E}" srcOrd="0" destOrd="0" presId="urn:microsoft.com/office/officeart/2005/8/layout/hierarchy3"/>
    <dgm:cxn modelId="{5C5C5961-A09C-49DA-A92F-813192469947}" type="presOf" srcId="{4F57FD8E-722A-4FE1-A800-A7842B64FACF}" destId="{3B63C256-E7BD-4FED-A24D-ED2C4F33768A}" srcOrd="1" destOrd="0" presId="urn:microsoft.com/office/officeart/2005/8/layout/hierarchy3"/>
    <dgm:cxn modelId="{6B611CC2-5EEA-4427-B0AE-7411149363EB}" type="presParOf" srcId="{B468F822-FA45-412D-B478-5A4DC4DF054E}" destId="{453EBD43-11D2-4618-99AF-A40FEDC0C097}" srcOrd="0" destOrd="0" presId="urn:microsoft.com/office/officeart/2005/8/layout/hierarchy3"/>
    <dgm:cxn modelId="{79EA5E5F-3782-4EE3-8C6F-B41D738C626F}" type="presParOf" srcId="{453EBD43-11D2-4618-99AF-A40FEDC0C097}" destId="{BAFF6349-B296-4F4C-80CD-1CE7473A9F90}" srcOrd="0" destOrd="0" presId="urn:microsoft.com/office/officeart/2005/8/layout/hierarchy3"/>
    <dgm:cxn modelId="{0525FE4D-8FB9-4508-A6F0-3E09B7D6D1F2}" type="presParOf" srcId="{BAFF6349-B296-4F4C-80CD-1CE7473A9F90}" destId="{BC6173FC-5FB0-4E70-8D5C-962BCFCBFD7A}" srcOrd="0" destOrd="0" presId="urn:microsoft.com/office/officeart/2005/8/layout/hierarchy3"/>
    <dgm:cxn modelId="{1FDB8034-415C-4DE6-B1C5-AA65D5CE1835}" type="presParOf" srcId="{BAFF6349-B296-4F4C-80CD-1CE7473A9F90}" destId="{3B63C256-E7BD-4FED-A24D-ED2C4F33768A}" srcOrd="1" destOrd="0" presId="urn:microsoft.com/office/officeart/2005/8/layout/hierarchy3"/>
    <dgm:cxn modelId="{C9691EE7-6F62-4315-B454-9B1246C069FB}" type="presParOf" srcId="{453EBD43-11D2-4618-99AF-A40FEDC0C097}" destId="{636388E9-B1ED-42D9-BF7B-D39D4493A1B8}" srcOrd="1" destOrd="0" presId="urn:microsoft.com/office/officeart/2005/8/layout/hierarchy3"/>
    <dgm:cxn modelId="{64E86CFA-181F-4EC0-8382-EA03B1F34AF0}" type="presParOf" srcId="{636388E9-B1ED-42D9-BF7B-D39D4493A1B8}" destId="{159E9CC5-F056-481E-890B-D81D92944806}" srcOrd="0" destOrd="0" presId="urn:microsoft.com/office/officeart/2005/8/layout/hierarchy3"/>
    <dgm:cxn modelId="{A30C3188-B68F-4204-B4C5-0A3B1E528B83}" type="presParOf" srcId="{636388E9-B1ED-42D9-BF7B-D39D4493A1B8}" destId="{56E95771-CAF8-441F-9C29-95B345C1BC36}" srcOrd="1" destOrd="0" presId="urn:microsoft.com/office/officeart/2005/8/layout/hierarchy3"/>
    <dgm:cxn modelId="{351003D2-7D29-460D-AFBC-44C8E5E5E3D2}" type="presParOf" srcId="{636388E9-B1ED-42D9-BF7B-D39D4493A1B8}" destId="{C9082C2E-3830-4A10-8B86-E47EF69015BA}" srcOrd="2" destOrd="0" presId="urn:microsoft.com/office/officeart/2005/8/layout/hierarchy3"/>
    <dgm:cxn modelId="{C3168AA4-4B78-49FE-B3D5-65D62EE2F611}" type="presParOf" srcId="{636388E9-B1ED-42D9-BF7B-D39D4493A1B8}" destId="{61E2C684-EBD0-485A-A69A-410BAE7028A4}" srcOrd="3" destOrd="0" presId="urn:microsoft.com/office/officeart/2005/8/layout/hierarchy3"/>
    <dgm:cxn modelId="{6693A271-9FAD-4CE5-9295-8182E045CE5C}" type="presParOf" srcId="{636388E9-B1ED-42D9-BF7B-D39D4493A1B8}" destId="{42DCD54D-66BE-465E-9847-73F41B8C7E46}" srcOrd="4" destOrd="0" presId="urn:microsoft.com/office/officeart/2005/8/layout/hierarchy3"/>
    <dgm:cxn modelId="{1FF93EDD-511C-419E-9B87-023FAC77D61C}" type="presParOf" srcId="{636388E9-B1ED-42D9-BF7B-D39D4493A1B8}" destId="{37FAE7F2-3481-4698-9EAC-9A7F7BEDF7E1}" srcOrd="5" destOrd="0" presId="urn:microsoft.com/office/officeart/2005/8/layout/hierarchy3"/>
  </dgm:cxnLst>
  <dgm:bg/>
  <dgm:whole/>
</dgm:dataModel>
</file>

<file path=ppt/diagrams/data11.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Adobe Bridge helps you locate, organize, and browse the assets you need to create print, Web, video, and audio content. </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Adobe Bridge provides you with the functions like Manage image files, manage your photos, perform automated tasks, such as Batch commands and Synchronize color settings.</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You also have the option of viewing your files before placing them or dragging them in the page layout.</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To do so, you can start Adobe Bridge from Dreamweaver in several different ways: </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4"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4"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4" custScaleY="69022" custLinFactNeighborY="-48956">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4" custScaleY="56718" custLinFactNeighborY="-68432">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19D9F5E3-0714-4425-B1DF-ED5653129A86}" srcId="{D32F8FCF-EDF2-4321-B49C-D5DF3D295B52}" destId="{32F9483E-A135-41CD-9B8E-5BB23FE4E385}" srcOrd="3" destOrd="0" parTransId="{8400DE60-AB66-4C74-B12F-ABCFD84D948C}" sibTransId="{07212A5D-CEB0-4CF0-BA2B-9599A2004670}"/>
    <dgm:cxn modelId="{44AE8390-90C2-4DCA-ADF6-B9C4D971CA23}" type="presOf" srcId="{D32F8FCF-EDF2-4321-B49C-D5DF3D295B52}" destId="{9FF9BD46-DE44-4B30-80ED-AC3A9E213A06}"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E1EDCE3F-EEB1-44E1-AF17-4D6E294BD1B4}" type="presOf" srcId="{562882C0-AB97-4E3B-8D46-8E574B04BE56}" destId="{A6445519-E36D-458F-8F29-D286534B965D}" srcOrd="0" destOrd="0" presId="urn:microsoft.com/office/officeart/2005/8/layout/vList2"/>
    <dgm:cxn modelId="{7E365F47-9061-43AB-B1E3-4578A8C9071D}" type="presOf" srcId="{4E1CD5B7-2CF3-44AA-979B-6F420433627D}" destId="{388723AB-37EB-4EC2-B7B0-759657273835}" srcOrd="0" destOrd="0" presId="urn:microsoft.com/office/officeart/2005/8/layout/vList2"/>
    <dgm:cxn modelId="{8EDB465D-FDAF-476A-A9B0-FFF834D3666C}" type="presOf" srcId="{32F9483E-A135-41CD-9B8E-5BB23FE4E385}" destId="{02F157C3-4AF0-4564-919C-72DA0052C758}" srcOrd="0" destOrd="0" presId="urn:microsoft.com/office/officeart/2005/8/layout/vList2"/>
    <dgm:cxn modelId="{D43CB964-AA77-4A85-A74C-C76FA24CD541}" type="presOf" srcId="{FC2A7E5C-B22A-46C4-9AFD-A55CEAE725CE}" destId="{0256FAD6-365E-4CAB-8266-8CECC71F7F52}" srcOrd="0" destOrd="0" presId="urn:microsoft.com/office/officeart/2005/8/layout/vList2"/>
    <dgm:cxn modelId="{C813DEBA-E672-4852-8B26-2C6C11F8ABD7}" type="presParOf" srcId="{9FF9BD46-DE44-4B30-80ED-AC3A9E213A06}" destId="{388723AB-37EB-4EC2-B7B0-759657273835}" srcOrd="0" destOrd="0" presId="urn:microsoft.com/office/officeart/2005/8/layout/vList2"/>
    <dgm:cxn modelId="{B3D74F69-ABA0-4C98-8572-EA0954CCC1EC}" type="presParOf" srcId="{9FF9BD46-DE44-4B30-80ED-AC3A9E213A06}" destId="{D877BAB3-7DBF-46AB-A039-BE8C107F0C8C}" srcOrd="1" destOrd="0" presId="urn:microsoft.com/office/officeart/2005/8/layout/vList2"/>
    <dgm:cxn modelId="{7BCA1145-2A09-4129-8FF5-9466F359AE50}" type="presParOf" srcId="{9FF9BD46-DE44-4B30-80ED-AC3A9E213A06}" destId="{0256FAD6-365E-4CAB-8266-8CECC71F7F52}" srcOrd="2" destOrd="0" presId="urn:microsoft.com/office/officeart/2005/8/layout/vList2"/>
    <dgm:cxn modelId="{3C469F3E-7AD9-4059-98F8-E3B267405506}" type="presParOf" srcId="{9FF9BD46-DE44-4B30-80ED-AC3A9E213A06}" destId="{C88DBDBC-73BA-40D4-ACAA-61468FA8920B}" srcOrd="3" destOrd="0" presId="urn:microsoft.com/office/officeart/2005/8/layout/vList2"/>
    <dgm:cxn modelId="{91D734A7-0AD3-45D0-8C46-D26C4294DECC}" type="presParOf" srcId="{9FF9BD46-DE44-4B30-80ED-AC3A9E213A06}" destId="{A6445519-E36D-458F-8F29-D286534B965D}" srcOrd="4" destOrd="0" presId="urn:microsoft.com/office/officeart/2005/8/layout/vList2"/>
    <dgm:cxn modelId="{AEEE35A5-E119-4B8E-AE9F-343B8FF70F7E}" type="presParOf" srcId="{9FF9BD46-DE44-4B30-80ED-AC3A9E213A06}" destId="{A2EE26A5-691E-4C3F-B7EF-20DE69EA838D}" srcOrd="5" destOrd="0" presId="urn:microsoft.com/office/officeart/2005/8/layout/vList2"/>
    <dgm:cxn modelId="{5E48FA6D-1113-44BE-8B08-73198894A63F}" type="presParOf" srcId="{9FF9BD46-DE44-4B30-80ED-AC3A9E213A06}" destId="{02F157C3-4AF0-4564-919C-72DA0052C758}" srcOrd="6" destOrd="0" presId="urn:microsoft.com/office/officeart/2005/8/layout/vList2"/>
  </dgm:cxnLst>
  <dgm:bg/>
  <dgm:whole>
    <a:ln w="6350" cmpd="sng"/>
  </dgm:whole>
</dgm:dataModel>
</file>

<file path=ppt/diagrams/data12.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These file types are as follows: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600" b="1" dirty="0" smtClean="0">
              <a:latin typeface="Calibri" pitchFamily="34" charset="0"/>
              <a:cs typeface="Calibri" pitchFamily="34" charset="0"/>
            </a:rPr>
            <a:t>Web ready image (JPEG, GIF, or PNG):</a:t>
          </a:r>
          <a:r>
            <a:rPr lang="en-US" sz="1600" b="0" dirty="0" smtClean="0">
              <a:latin typeface="Calibri" pitchFamily="34" charset="0"/>
              <a:cs typeface="Calibri" pitchFamily="34" charset="0"/>
            </a:rPr>
            <a:t> Dreamweaver directly inserts the image files into the page and places a copy in the Website’s default images folder.</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600" b="1" dirty="0" smtClean="0">
              <a:latin typeface="Calibri" pitchFamily="34" charset="0"/>
              <a:cs typeface="Calibri" pitchFamily="34" charset="0"/>
            </a:rPr>
            <a:t>Photoshop PSD file</a:t>
          </a:r>
          <a:r>
            <a:rPr lang="en-US" sz="1600" b="0" dirty="0" smtClean="0">
              <a:latin typeface="Calibri" pitchFamily="34" charset="0"/>
              <a:cs typeface="Calibri" pitchFamily="34" charset="0"/>
            </a:rPr>
            <a:t>: Dreamweaver places the PSD file in your page only when you define its optimization settings.</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1" dirty="0" smtClean="0">
              <a:latin typeface="Calibri" pitchFamily="34" charset="0"/>
              <a:cs typeface="Calibri" pitchFamily="34" charset="0"/>
            </a:rPr>
            <a:t>Non-image file, such as mp3, PDF, or a file with an unknown file type</a:t>
          </a:r>
          <a:r>
            <a:rPr lang="en-US" sz="1600" b="0" dirty="0" smtClean="0">
              <a:latin typeface="Calibri" pitchFamily="34" charset="0"/>
              <a:cs typeface="Calibri" pitchFamily="34" charset="0"/>
            </a:rPr>
            <a:t>: Dreamweaver inserts a link to the source file.</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167CD2C9-E8D9-4A52-8183-2134B0303310}">
      <dgm:prSet phldrT="[Text]" custT="1"/>
      <dgm:spPr>
        <a:solidFill>
          <a:schemeClr val="accent2">
            <a:lumMod val="60000"/>
            <a:lumOff val="40000"/>
            <a:alpha val="90000"/>
          </a:schemeClr>
        </a:solidFill>
      </dgm:spPr>
      <dgm:t>
        <a:bodyPr/>
        <a:lstStyle/>
        <a:p>
          <a:pPr algn="l"/>
          <a:r>
            <a:rPr lang="en-US" sz="1600" b="1" dirty="0" smtClean="0">
              <a:latin typeface="Calibri" pitchFamily="34" charset="0"/>
              <a:cs typeface="Calibri" pitchFamily="34" charset="0"/>
            </a:rPr>
            <a:t>HTML file</a:t>
          </a:r>
          <a:r>
            <a:rPr lang="en-US" sz="1600" b="0" dirty="0" smtClean="0">
              <a:latin typeface="Calibri" pitchFamily="34" charset="0"/>
              <a:cs typeface="Calibri" pitchFamily="34" charset="0"/>
            </a:rPr>
            <a:t>: Dreamweaver inserts a link to the source file.</a:t>
          </a:r>
          <a:endParaRPr lang="en-US" sz="1600" b="0" dirty="0">
            <a:latin typeface="Calibri" pitchFamily="34" charset="0"/>
            <a:cs typeface="Calibri" pitchFamily="34" charset="0"/>
          </a:endParaRPr>
        </a:p>
      </dgm:t>
    </dgm:pt>
    <dgm:pt modelId="{1990C475-769E-4669-8E9B-EE31BC9965BE}" type="parTrans" cxnId="{48B59A35-3BB1-4079-9C86-91EA97874E37}">
      <dgm:prSet/>
      <dgm:spPr/>
      <dgm:t>
        <a:bodyPr/>
        <a:lstStyle/>
        <a:p>
          <a:endParaRPr lang="en-US"/>
        </a:p>
      </dgm:t>
    </dgm:pt>
    <dgm:pt modelId="{01257336-A840-4420-A762-C9BF615ECAED}" type="sibTrans" cxnId="{48B59A35-3BB1-4079-9C86-91EA97874E37}">
      <dgm:prSet/>
      <dgm:spPr/>
      <dgm:t>
        <a:bodyPr/>
        <a:lstStyle/>
        <a:p>
          <a:endParaRPr lang="en-US"/>
        </a:p>
      </dgm:t>
    </dgm:pt>
    <dgm:pt modelId="{E7785A69-FEA8-4F3A-B3A7-F8B355FEDAD9}">
      <dgm:prSet phldrT="[Text]" custT="1"/>
      <dgm:spPr>
        <a:solidFill>
          <a:schemeClr val="accent1">
            <a:lumMod val="60000"/>
            <a:lumOff val="40000"/>
            <a:alpha val="90000"/>
          </a:schemeClr>
        </a:solidFill>
      </dgm:spPr>
      <dgm:t>
        <a:bodyPr/>
        <a:lstStyle/>
        <a:p>
          <a:pPr algn="l"/>
          <a:r>
            <a:rPr lang="en-US" sz="1600" b="1" dirty="0" smtClean="0">
              <a:latin typeface="Calibri" pitchFamily="34" charset="0"/>
              <a:cs typeface="Calibri" pitchFamily="34" charset="0"/>
            </a:rPr>
            <a:t>Microsoft Word/Excel file</a:t>
          </a:r>
          <a:r>
            <a:rPr lang="en-US" sz="1600" b="0" dirty="0" smtClean="0">
              <a:latin typeface="Calibri" pitchFamily="34" charset="0"/>
              <a:cs typeface="Calibri" pitchFamily="34" charset="0"/>
            </a:rPr>
            <a:t>: You must specify if you want to insert the file itself or insert a link to the source file.</a:t>
          </a:r>
          <a:endParaRPr lang="en-US" sz="1600" b="0" dirty="0">
            <a:latin typeface="Calibri" pitchFamily="34" charset="0"/>
            <a:cs typeface="Calibri" pitchFamily="34" charset="0"/>
          </a:endParaRPr>
        </a:p>
      </dgm:t>
    </dgm:pt>
    <dgm:pt modelId="{7E06B3F3-9200-4CD1-9F21-480C685E20FA}" type="parTrans" cxnId="{AC81DDCC-F21B-4E4A-B997-065CE49A5624}">
      <dgm:prSet/>
      <dgm:spPr/>
      <dgm:t>
        <a:bodyPr/>
        <a:lstStyle/>
        <a:p>
          <a:endParaRPr lang="en-US"/>
        </a:p>
      </dgm:t>
    </dgm:pt>
    <dgm:pt modelId="{54101481-54FF-4FAF-A94D-25D8F7244F6A}" type="sibTrans" cxnId="{AC81DDCC-F21B-4E4A-B997-065CE49A562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410730" custScaleY="178768" custLinFactY="-100000" custLinFactNeighborX="11111" custLinFactNeighborY="-127352"/>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5"/>
      <dgm:spPr/>
      <dgm:t>
        <a:bodyPr/>
        <a:lstStyle/>
        <a:p>
          <a:endParaRPr lang="en-US"/>
        </a:p>
      </dgm:t>
    </dgm:pt>
    <dgm:pt modelId="{56E95771-CAF8-441F-9C29-95B345C1BC36}" type="pres">
      <dgm:prSet presAssocID="{D6A3040D-8377-4504-95EA-F17CB7DD2DEA}" presName="childText" presStyleLbl="bgAcc1" presStyleIdx="0" presStyleCnt="5" custScaleX="1894590" custScaleY="214596" custLinFactNeighborX="-95759" custLinFactNeighborY="-68015">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5"/>
      <dgm:spPr/>
      <dgm:t>
        <a:bodyPr/>
        <a:lstStyle/>
        <a:p>
          <a:endParaRPr lang="en-US"/>
        </a:p>
      </dgm:t>
    </dgm:pt>
    <dgm:pt modelId="{61E2C684-EBD0-485A-A69A-410BAE7028A4}" type="pres">
      <dgm:prSet presAssocID="{D50A3AAC-7505-447E-BD38-9E15D70972CE}" presName="childText" presStyleLbl="bgAcc1" presStyleIdx="1" presStyleCnt="5" custScaleX="1894201" custScaleY="224805" custLinFactNeighborX="-95759" custLinFactNeighborY="-17524">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5"/>
      <dgm:spPr/>
      <dgm:t>
        <a:bodyPr/>
        <a:lstStyle/>
        <a:p>
          <a:endParaRPr lang="en-US"/>
        </a:p>
      </dgm:t>
    </dgm:pt>
    <dgm:pt modelId="{37FAE7F2-3481-4698-9EAC-9A7F7BEDF7E1}" type="pres">
      <dgm:prSet presAssocID="{9BCA323E-6A5B-4060-8D3D-6F08D535ED50}" presName="childText" presStyleLbl="bgAcc1" presStyleIdx="2" presStyleCnt="5" custScaleX="1865337" custScaleY="223925" custLinFactNeighborX="-95759" custLinFactNeighborY="12689">
        <dgm:presLayoutVars>
          <dgm:bulletEnabled val="1"/>
        </dgm:presLayoutVars>
      </dgm:prSet>
      <dgm:spPr/>
      <dgm:t>
        <a:bodyPr/>
        <a:lstStyle/>
        <a:p>
          <a:endParaRPr lang="en-US"/>
        </a:p>
      </dgm:t>
    </dgm:pt>
    <dgm:pt modelId="{8FF4C038-F2EE-417C-9AB4-8C20A1887613}" type="pres">
      <dgm:prSet presAssocID="{1990C475-769E-4669-8E9B-EE31BC9965BE}" presName="Name13" presStyleLbl="parChTrans1D2" presStyleIdx="3" presStyleCnt="5"/>
      <dgm:spPr/>
      <dgm:t>
        <a:bodyPr/>
        <a:lstStyle/>
        <a:p>
          <a:endParaRPr lang="en-US"/>
        </a:p>
      </dgm:t>
    </dgm:pt>
    <dgm:pt modelId="{547B328A-F054-4696-8C09-02F540C93386}" type="pres">
      <dgm:prSet presAssocID="{167CD2C9-E8D9-4A52-8183-2134B0303310}" presName="childText" presStyleLbl="bgAcc1" presStyleIdx="3" presStyleCnt="5" custScaleX="1486315" custScaleY="194399" custLinFactNeighborX="-86782" custLinFactNeighborY="57473">
        <dgm:presLayoutVars>
          <dgm:bulletEnabled val="1"/>
        </dgm:presLayoutVars>
      </dgm:prSet>
      <dgm:spPr/>
      <dgm:t>
        <a:bodyPr/>
        <a:lstStyle/>
        <a:p>
          <a:endParaRPr lang="en-US"/>
        </a:p>
      </dgm:t>
    </dgm:pt>
    <dgm:pt modelId="{ED45CCBB-F338-4FB3-B9E5-EE97818BFDA8}" type="pres">
      <dgm:prSet presAssocID="{7E06B3F3-9200-4CD1-9F21-480C685E20FA}" presName="Name13" presStyleLbl="parChTrans1D2" presStyleIdx="4" presStyleCnt="5"/>
      <dgm:spPr/>
      <dgm:t>
        <a:bodyPr/>
        <a:lstStyle/>
        <a:p>
          <a:endParaRPr lang="en-US"/>
        </a:p>
      </dgm:t>
    </dgm:pt>
    <dgm:pt modelId="{BF72B017-1D39-4861-A6DE-10ABF8248ED9}" type="pres">
      <dgm:prSet presAssocID="{E7785A69-FEA8-4F3A-B3A7-F8B355FEDAD9}" presName="childText" presStyleLbl="bgAcc1" presStyleIdx="4" presStyleCnt="5" custScaleX="1838211" custScaleY="182173" custLinFactNeighborX="-93692" custLinFactNeighborY="91003">
        <dgm:presLayoutVars>
          <dgm:bulletEnabled val="1"/>
        </dgm:presLayoutVars>
      </dgm:prSet>
      <dgm:spPr/>
      <dgm:t>
        <a:bodyPr/>
        <a:lstStyle/>
        <a:p>
          <a:endParaRPr lang="en-US"/>
        </a:p>
      </dgm:t>
    </dgm:pt>
  </dgm:ptLst>
  <dgm:cxnLst>
    <dgm:cxn modelId="{F0198C33-01E7-45CC-B58C-B4E7D3CF71C1}" type="presOf" srcId="{9BCA323E-6A5B-4060-8D3D-6F08D535ED50}" destId="{37FAE7F2-3481-4698-9EAC-9A7F7BEDF7E1}" srcOrd="0" destOrd="0" presId="urn:microsoft.com/office/officeart/2005/8/layout/hierarchy3"/>
    <dgm:cxn modelId="{B1F4476B-5519-4391-B69F-AB8EAB524DBE}" type="presOf" srcId="{7E06B3F3-9200-4CD1-9F21-480C685E20FA}" destId="{ED45CCBB-F338-4FB3-B9E5-EE97818BFDA8}"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FE2DC9DC-F863-48EA-BB43-1765309AA9B4}" type="presOf" srcId="{D393D8ED-BB81-4D84-91DD-05350B4EFC40}" destId="{B468F822-FA45-412D-B478-5A4DC4DF054E}" srcOrd="0" destOrd="0" presId="urn:microsoft.com/office/officeart/2005/8/layout/hierarchy3"/>
    <dgm:cxn modelId="{EC2F6C32-8E15-4171-BD13-773FAE605FD2}" type="presOf" srcId="{D6A3040D-8377-4504-95EA-F17CB7DD2DEA}" destId="{56E95771-CAF8-441F-9C29-95B345C1BC36}" srcOrd="0" destOrd="0" presId="urn:microsoft.com/office/officeart/2005/8/layout/hierarchy3"/>
    <dgm:cxn modelId="{9AFC8AF5-828F-43A5-87FF-816A2457A36A}" type="presOf" srcId="{E7785A69-FEA8-4F3A-B3A7-F8B355FEDAD9}" destId="{BF72B017-1D39-4861-A6DE-10ABF8248ED9}" srcOrd="0" destOrd="0" presId="urn:microsoft.com/office/officeart/2005/8/layout/hierarchy3"/>
    <dgm:cxn modelId="{6E66DC29-76D3-414E-824E-22BCCC560858}" type="presOf" srcId="{4F57FD8E-722A-4FE1-A800-A7842B64FACF}" destId="{3B63C256-E7BD-4FED-A24D-ED2C4F33768A}" srcOrd="1"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48B59A35-3BB1-4079-9C86-91EA97874E37}" srcId="{4F57FD8E-722A-4FE1-A800-A7842B64FACF}" destId="{167CD2C9-E8D9-4A52-8183-2134B0303310}" srcOrd="3" destOrd="0" parTransId="{1990C475-769E-4669-8E9B-EE31BC9965BE}" sibTransId="{01257336-A840-4420-A762-C9BF615ECAED}"/>
    <dgm:cxn modelId="{2665339D-64B5-437A-9843-4C964DA1CBFE}" type="presOf" srcId="{D50A3AAC-7505-447E-BD38-9E15D70972CE}" destId="{61E2C684-EBD0-485A-A69A-410BAE7028A4}"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DDC8A50B-58DC-41E8-ABED-3EC0EEF6F6D7}" type="presOf" srcId="{167CD2C9-E8D9-4A52-8183-2134B0303310}" destId="{547B328A-F054-4696-8C09-02F540C93386}" srcOrd="0" destOrd="0" presId="urn:microsoft.com/office/officeart/2005/8/layout/hierarchy3"/>
    <dgm:cxn modelId="{B7F8CC16-94A9-4F27-8352-A540123E7A25}" type="presOf" srcId="{4F57FD8E-722A-4FE1-A800-A7842B64FACF}" destId="{BC6173FC-5FB0-4E70-8D5C-962BCFCBFD7A}" srcOrd="0" destOrd="0" presId="urn:microsoft.com/office/officeart/2005/8/layout/hierarchy3"/>
    <dgm:cxn modelId="{AC81DDCC-F21B-4E4A-B997-065CE49A5624}" srcId="{4F57FD8E-722A-4FE1-A800-A7842B64FACF}" destId="{E7785A69-FEA8-4F3A-B3A7-F8B355FEDAD9}" srcOrd="4" destOrd="0" parTransId="{7E06B3F3-9200-4CD1-9F21-480C685E20FA}" sibTransId="{54101481-54FF-4FAF-A94D-25D8F7244F6A}"/>
    <dgm:cxn modelId="{F5B3903C-B806-4ABE-952A-B2BD7E999027}" type="presOf" srcId="{1990C475-769E-4669-8E9B-EE31BC9965BE}" destId="{8FF4C038-F2EE-417C-9AB4-8C20A1887613}" srcOrd="0" destOrd="0" presId="urn:microsoft.com/office/officeart/2005/8/layout/hierarchy3"/>
    <dgm:cxn modelId="{9D658C04-0F99-4DB6-B8F0-D34265C2E32D}" type="presOf" srcId="{43EAB393-DF1E-40D9-AB3C-142616DE21BC}" destId="{C9082C2E-3830-4A10-8B86-E47EF69015BA}"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D3FEFA7F-BC38-4386-923E-4F1923210DBB}" type="presOf" srcId="{509048E6-251D-4931-A7B0-05B873F2859C}" destId="{42DCD54D-66BE-465E-9847-73F41B8C7E46}" srcOrd="0" destOrd="0" presId="urn:microsoft.com/office/officeart/2005/8/layout/hierarchy3"/>
    <dgm:cxn modelId="{8A4EF556-3867-4FD6-A5E3-FF025A3492C5}" type="presOf" srcId="{8284AD39-911A-4534-9D24-A79788150699}" destId="{159E9CC5-F056-481E-890B-D81D92944806}" srcOrd="0" destOrd="0" presId="urn:microsoft.com/office/officeart/2005/8/layout/hierarchy3"/>
    <dgm:cxn modelId="{93738EE5-6486-4BBA-BB56-E59376303AFE}" type="presParOf" srcId="{B468F822-FA45-412D-B478-5A4DC4DF054E}" destId="{453EBD43-11D2-4618-99AF-A40FEDC0C097}" srcOrd="0" destOrd="0" presId="urn:microsoft.com/office/officeart/2005/8/layout/hierarchy3"/>
    <dgm:cxn modelId="{319051EB-19B7-4D70-B923-17E21F349875}" type="presParOf" srcId="{453EBD43-11D2-4618-99AF-A40FEDC0C097}" destId="{BAFF6349-B296-4F4C-80CD-1CE7473A9F90}" srcOrd="0" destOrd="0" presId="urn:microsoft.com/office/officeart/2005/8/layout/hierarchy3"/>
    <dgm:cxn modelId="{5676E733-3DE4-4279-B37B-EC74F0AC5AB0}" type="presParOf" srcId="{BAFF6349-B296-4F4C-80CD-1CE7473A9F90}" destId="{BC6173FC-5FB0-4E70-8D5C-962BCFCBFD7A}" srcOrd="0" destOrd="0" presId="urn:microsoft.com/office/officeart/2005/8/layout/hierarchy3"/>
    <dgm:cxn modelId="{A9EE1F7A-EA7E-4622-9C60-06DF4318E8E4}" type="presParOf" srcId="{BAFF6349-B296-4F4C-80CD-1CE7473A9F90}" destId="{3B63C256-E7BD-4FED-A24D-ED2C4F33768A}" srcOrd="1" destOrd="0" presId="urn:microsoft.com/office/officeart/2005/8/layout/hierarchy3"/>
    <dgm:cxn modelId="{91235498-B2A0-43D4-AAE4-1D08FBAACAEE}" type="presParOf" srcId="{453EBD43-11D2-4618-99AF-A40FEDC0C097}" destId="{636388E9-B1ED-42D9-BF7B-D39D4493A1B8}" srcOrd="1" destOrd="0" presId="urn:microsoft.com/office/officeart/2005/8/layout/hierarchy3"/>
    <dgm:cxn modelId="{072C25BC-99BA-4D83-AB5F-7F2404F5E501}" type="presParOf" srcId="{636388E9-B1ED-42D9-BF7B-D39D4493A1B8}" destId="{159E9CC5-F056-481E-890B-D81D92944806}" srcOrd="0" destOrd="0" presId="urn:microsoft.com/office/officeart/2005/8/layout/hierarchy3"/>
    <dgm:cxn modelId="{19C88B44-1162-4E6E-A420-5385D3870CED}" type="presParOf" srcId="{636388E9-B1ED-42D9-BF7B-D39D4493A1B8}" destId="{56E95771-CAF8-441F-9C29-95B345C1BC36}" srcOrd="1" destOrd="0" presId="urn:microsoft.com/office/officeart/2005/8/layout/hierarchy3"/>
    <dgm:cxn modelId="{EB387B3E-345F-4C9C-B906-2EAF326FA874}" type="presParOf" srcId="{636388E9-B1ED-42D9-BF7B-D39D4493A1B8}" destId="{C9082C2E-3830-4A10-8B86-E47EF69015BA}" srcOrd="2" destOrd="0" presId="urn:microsoft.com/office/officeart/2005/8/layout/hierarchy3"/>
    <dgm:cxn modelId="{65B8AF84-B2FB-4E2F-BFDA-510B3B6B6094}" type="presParOf" srcId="{636388E9-B1ED-42D9-BF7B-D39D4493A1B8}" destId="{61E2C684-EBD0-485A-A69A-410BAE7028A4}" srcOrd="3" destOrd="0" presId="urn:microsoft.com/office/officeart/2005/8/layout/hierarchy3"/>
    <dgm:cxn modelId="{782EBB97-C745-45A1-BC77-74AA969FE641}" type="presParOf" srcId="{636388E9-B1ED-42D9-BF7B-D39D4493A1B8}" destId="{42DCD54D-66BE-465E-9847-73F41B8C7E46}" srcOrd="4" destOrd="0" presId="urn:microsoft.com/office/officeart/2005/8/layout/hierarchy3"/>
    <dgm:cxn modelId="{7320DFE8-DEA4-4523-BA39-B911880A72B3}" type="presParOf" srcId="{636388E9-B1ED-42D9-BF7B-D39D4493A1B8}" destId="{37FAE7F2-3481-4698-9EAC-9A7F7BEDF7E1}" srcOrd="5" destOrd="0" presId="urn:microsoft.com/office/officeart/2005/8/layout/hierarchy3"/>
    <dgm:cxn modelId="{735EB3DC-3641-4549-AD93-844F0340EE09}" type="presParOf" srcId="{636388E9-B1ED-42D9-BF7B-D39D4493A1B8}" destId="{8FF4C038-F2EE-417C-9AB4-8C20A1887613}" srcOrd="6" destOrd="0" presId="urn:microsoft.com/office/officeart/2005/8/layout/hierarchy3"/>
    <dgm:cxn modelId="{424CED2C-A588-46E7-ADF5-3F363635DD4F}" type="presParOf" srcId="{636388E9-B1ED-42D9-BF7B-D39D4493A1B8}" destId="{547B328A-F054-4696-8C09-02F540C93386}" srcOrd="7" destOrd="0" presId="urn:microsoft.com/office/officeart/2005/8/layout/hierarchy3"/>
    <dgm:cxn modelId="{B1F9C5BE-E795-4B75-BDFE-DB6EDB4751AA}" type="presParOf" srcId="{636388E9-B1ED-42D9-BF7B-D39D4493A1B8}" destId="{ED45CCBB-F338-4FB3-B9E5-EE97818BFDA8}" srcOrd="8" destOrd="0" presId="urn:microsoft.com/office/officeart/2005/8/layout/hierarchy3"/>
    <dgm:cxn modelId="{0A001107-7632-4D18-AB67-8977B92263D7}" type="presParOf" srcId="{636388E9-B1ED-42D9-BF7B-D39D4493A1B8}" destId="{BF72B017-1D39-4861-A6DE-10ABF8248ED9}" srcOrd="9" destOrd="0" presId="urn:microsoft.com/office/officeart/2005/8/layout/hierarchy3"/>
  </dgm:cxnLst>
  <dgm:bg/>
  <dgm:whole/>
</dgm:dataModel>
</file>

<file path=ppt/diagrams/data13.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Firstly, the Device Central uses the Opera’s Small-Screen Rendering, in order to preview the Web pages created in Dreamweaver.</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This preview can give you a good idea of what a Web page looks like on a mobile device.</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While creating Web pages in Dreamweaver, you should take into consideration the following points in order to ensure correct display in mobile devices:</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3"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3" custScaleY="67457" custLinFactNeighborY="-18852">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3" custScaleY="69022" custLinFactNeighborY="-53354">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B9FE705E-75B4-4692-8E65-321C648509AD}" type="presOf" srcId="{4E1CD5B7-2CF3-44AA-979B-6F420433627D}" destId="{388723AB-37EB-4EC2-B7B0-759657273835}" srcOrd="0" destOrd="0" presId="urn:microsoft.com/office/officeart/2005/8/layout/vList2"/>
    <dgm:cxn modelId="{B74BCCAD-0398-4A1E-85C1-DC04CC752843}" type="presOf" srcId="{562882C0-AB97-4E3B-8D46-8E574B04BE56}" destId="{A6445519-E36D-458F-8F29-D286534B965D}" srcOrd="0" destOrd="0" presId="urn:microsoft.com/office/officeart/2005/8/layout/vList2"/>
    <dgm:cxn modelId="{B06E9D04-1C1E-47DE-B9F3-EA01C0BA5882}" type="presOf" srcId="{D32F8FCF-EDF2-4321-B49C-D5DF3D295B52}" destId="{9FF9BD46-DE44-4B30-80ED-AC3A9E213A06}"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970F55F1-26CA-4BD7-AEAE-7118E3B0CED8}" type="presOf" srcId="{FC2A7E5C-B22A-46C4-9AFD-A55CEAE725CE}" destId="{0256FAD6-365E-4CAB-8266-8CECC71F7F52}" srcOrd="0" destOrd="0" presId="urn:microsoft.com/office/officeart/2005/8/layout/vList2"/>
    <dgm:cxn modelId="{A6629B37-6C89-49FA-8150-C40EFE8A8046}" type="presParOf" srcId="{9FF9BD46-DE44-4B30-80ED-AC3A9E213A06}" destId="{388723AB-37EB-4EC2-B7B0-759657273835}" srcOrd="0" destOrd="0" presId="urn:microsoft.com/office/officeart/2005/8/layout/vList2"/>
    <dgm:cxn modelId="{354C6EDB-D9A6-4E02-A141-7EBDB3DFB474}" type="presParOf" srcId="{9FF9BD46-DE44-4B30-80ED-AC3A9E213A06}" destId="{D877BAB3-7DBF-46AB-A039-BE8C107F0C8C}" srcOrd="1" destOrd="0" presId="urn:microsoft.com/office/officeart/2005/8/layout/vList2"/>
    <dgm:cxn modelId="{3B310EAD-58B9-4C19-8A74-8262F972A80A}" type="presParOf" srcId="{9FF9BD46-DE44-4B30-80ED-AC3A9E213A06}" destId="{0256FAD6-365E-4CAB-8266-8CECC71F7F52}" srcOrd="2" destOrd="0" presId="urn:microsoft.com/office/officeart/2005/8/layout/vList2"/>
    <dgm:cxn modelId="{D2A75D96-9F06-4463-B7C4-EC65E46E02DA}" type="presParOf" srcId="{9FF9BD46-DE44-4B30-80ED-AC3A9E213A06}" destId="{C88DBDBC-73BA-40D4-ACAA-61468FA8920B}" srcOrd="3" destOrd="0" presId="urn:microsoft.com/office/officeart/2005/8/layout/vList2"/>
    <dgm:cxn modelId="{22BAB392-36FE-4A29-985B-A7B56EE3294B}" type="presParOf" srcId="{9FF9BD46-DE44-4B30-80ED-AC3A9E213A06}" destId="{A6445519-E36D-458F-8F29-D286534B965D}" srcOrd="4" destOrd="0" presId="urn:microsoft.com/office/officeart/2005/8/layout/vList2"/>
  </dgm:cxnLst>
  <dgm:bg/>
  <dgm:whole>
    <a:ln w="6350" cmpd="sng"/>
  </dgm:whole>
</dgm:dataModel>
</file>

<file path=ppt/diagrams/data2.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There are two types of regions in templates – locked region or non-editable region and editable region.</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Locked region is where content will appear based on the template. You cannot edit the content.</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To modify the content, you need to modify the template. </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An editable region is where content can be editable in the pages based on this template.</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D2E1E881-2A8B-49A1-8081-38D4919F1CD9}">
      <dgm:prSet phldrT="[Text]" custT="1"/>
      <dgm:spPr/>
      <dgm:t>
        <a:bodyPr/>
        <a:lstStyle/>
        <a:p>
          <a:r>
            <a:rPr lang="en-US" sz="1800" dirty="0" smtClean="0"/>
            <a:t>The changes made in non-editable (locked) regions will be reflected in updated pages while the changes made in editable regions will </a:t>
          </a:r>
          <a:r>
            <a:rPr lang="en-US" sz="1800" dirty="0" smtClean="0"/>
            <a:t>not reflect. </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5"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5" custScaleY="67457" custLinFactNeighborY="-15375">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5"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5"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5" custScaleY="67175">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85232606-2AB0-4B83-B351-C970B84FB46A}" type="presOf" srcId="{562882C0-AB97-4E3B-8D46-8E574B04BE56}" destId="{A6445519-E36D-458F-8F29-D286534B965D}" srcOrd="0" destOrd="0" presId="urn:microsoft.com/office/officeart/2005/8/layout/vList2"/>
    <dgm:cxn modelId="{19D9F5E3-0714-4425-B1DF-ED5653129A86}" srcId="{D32F8FCF-EDF2-4321-B49C-D5DF3D295B52}" destId="{32F9483E-A135-41CD-9B8E-5BB23FE4E385}" srcOrd="3" destOrd="0" parTransId="{8400DE60-AB66-4C74-B12F-ABCFD84D948C}" sibTransId="{07212A5D-CEB0-4CF0-BA2B-9599A2004670}"/>
    <dgm:cxn modelId="{E5C9D517-AEA1-46B8-AFBB-FF5F03BEE688}" srcId="{D32F8FCF-EDF2-4321-B49C-D5DF3D295B52}" destId="{D2E1E881-2A8B-49A1-8081-38D4919F1CD9}" srcOrd="4" destOrd="0" parTransId="{A343D0B4-8CF1-4F5D-819F-7251DAD2D450}" sibTransId="{DA037AB0-D74D-43CB-BD1B-BA0DD7C479A1}"/>
    <dgm:cxn modelId="{F1EAE500-6C48-4AA0-AB7F-5766F74DB254}" type="presOf" srcId="{D32F8FCF-EDF2-4321-B49C-D5DF3D295B52}" destId="{9FF9BD46-DE44-4B30-80ED-AC3A9E213A06}" srcOrd="0" destOrd="0" presId="urn:microsoft.com/office/officeart/2005/8/layout/vList2"/>
    <dgm:cxn modelId="{6E686B69-AA59-41E7-92F2-4C1531668FE0}" type="presOf" srcId="{FC2A7E5C-B22A-46C4-9AFD-A55CEAE725CE}" destId="{0256FAD6-365E-4CAB-8266-8CECC71F7F52}" srcOrd="0" destOrd="0" presId="urn:microsoft.com/office/officeart/2005/8/layout/vList2"/>
    <dgm:cxn modelId="{B5089B3B-3C86-4659-BBC4-E7F2540AC5C0}" type="presOf" srcId="{4E1CD5B7-2CF3-44AA-979B-6F420433627D}" destId="{388723AB-37EB-4EC2-B7B0-759657273835}" srcOrd="0" destOrd="0" presId="urn:microsoft.com/office/officeart/2005/8/layout/vList2"/>
    <dgm:cxn modelId="{DCB980FE-0269-456C-8C19-0B3959C22A69}" type="presOf" srcId="{D2E1E881-2A8B-49A1-8081-38D4919F1CD9}" destId="{AA8A937F-D49C-41D9-A9B7-393386DAE8AC}"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A9BDFDAE-AAF1-4860-8D06-CF7A33E3A54F}" type="presOf" srcId="{32F9483E-A135-41CD-9B8E-5BB23FE4E385}" destId="{02F157C3-4AF0-4564-919C-72DA0052C758}" srcOrd="0" destOrd="0" presId="urn:microsoft.com/office/officeart/2005/8/layout/vList2"/>
    <dgm:cxn modelId="{9D8C98F8-76F5-493E-9124-96AC33C7AE35}" type="presParOf" srcId="{9FF9BD46-DE44-4B30-80ED-AC3A9E213A06}" destId="{388723AB-37EB-4EC2-B7B0-759657273835}" srcOrd="0" destOrd="0" presId="urn:microsoft.com/office/officeart/2005/8/layout/vList2"/>
    <dgm:cxn modelId="{2DBE46BD-B313-4CAA-A0D6-910019829B65}" type="presParOf" srcId="{9FF9BD46-DE44-4B30-80ED-AC3A9E213A06}" destId="{D877BAB3-7DBF-46AB-A039-BE8C107F0C8C}" srcOrd="1" destOrd="0" presId="urn:microsoft.com/office/officeart/2005/8/layout/vList2"/>
    <dgm:cxn modelId="{DE905DD6-3E99-412E-8A18-B760C39E5B76}" type="presParOf" srcId="{9FF9BD46-DE44-4B30-80ED-AC3A9E213A06}" destId="{0256FAD6-365E-4CAB-8266-8CECC71F7F52}" srcOrd="2" destOrd="0" presId="urn:microsoft.com/office/officeart/2005/8/layout/vList2"/>
    <dgm:cxn modelId="{96D63D32-AF74-49A8-87AB-CBF2A27FD167}" type="presParOf" srcId="{9FF9BD46-DE44-4B30-80ED-AC3A9E213A06}" destId="{C88DBDBC-73BA-40D4-ACAA-61468FA8920B}" srcOrd="3" destOrd="0" presId="urn:microsoft.com/office/officeart/2005/8/layout/vList2"/>
    <dgm:cxn modelId="{148BF71F-D0B0-4629-A93B-DECFBC2E691D}" type="presParOf" srcId="{9FF9BD46-DE44-4B30-80ED-AC3A9E213A06}" destId="{A6445519-E36D-458F-8F29-D286534B965D}" srcOrd="4" destOrd="0" presId="urn:microsoft.com/office/officeart/2005/8/layout/vList2"/>
    <dgm:cxn modelId="{84455923-2EC2-446B-B212-FB858B1D2089}" type="presParOf" srcId="{9FF9BD46-DE44-4B30-80ED-AC3A9E213A06}" destId="{A2EE26A5-691E-4C3F-B7EF-20DE69EA838D}" srcOrd="5" destOrd="0" presId="urn:microsoft.com/office/officeart/2005/8/layout/vList2"/>
    <dgm:cxn modelId="{47014435-04D2-46C5-8067-DE542DFE8E82}" type="presParOf" srcId="{9FF9BD46-DE44-4B30-80ED-AC3A9E213A06}" destId="{02F157C3-4AF0-4564-919C-72DA0052C758}" srcOrd="6" destOrd="0" presId="urn:microsoft.com/office/officeart/2005/8/layout/vList2"/>
    <dgm:cxn modelId="{93D6B695-CA7A-4122-9783-CB372493A626}" type="presParOf" srcId="{9FF9BD46-DE44-4B30-80ED-AC3A9E213A06}" destId="{3C7DB9C2-B0E1-49BC-BB9B-F7C0921C4DD2}" srcOrd="7" destOrd="0" presId="urn:microsoft.com/office/officeart/2005/8/layout/vList2"/>
    <dgm:cxn modelId="{1FA1681C-1B45-4E4E-8ED3-9DA7D85F66BE}" type="presParOf" srcId="{9FF9BD46-DE44-4B30-80ED-AC3A9E213A06}" destId="{AA8A937F-D49C-41D9-A9B7-393386DAE8AC}" srcOrd="8" destOrd="0" presId="urn:microsoft.com/office/officeart/2005/8/layout/vList2"/>
  </dgm:cxnLst>
  <dgm:bg/>
  <dgm:whole>
    <a:ln w="6350" cmpd="sng"/>
  </dgm:whole>
</dgm:dataModel>
</file>

<file path=ppt/diagrams/data3.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Locked Regions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2">
            <a:lumMod val="40000"/>
            <a:lumOff val="60000"/>
            <a:alpha val="90000"/>
          </a:schemeClr>
        </a:solidFill>
      </dgm:spPr>
      <dgm:t>
        <a:bodyPr/>
        <a:lstStyle/>
        <a:p>
          <a:pPr algn="l"/>
          <a:r>
            <a:rPr lang="en-US" sz="1600" b="0" dirty="0" smtClean="0">
              <a:latin typeface="Calibri" pitchFamily="34" charset="0"/>
              <a:cs typeface="Calibri" pitchFamily="34" charset="0"/>
            </a:rPr>
            <a:t>HTML pages that are based on template will have the content written in locked regions of a template.</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4">
            <a:lumMod val="60000"/>
            <a:lumOff val="40000"/>
            <a:alpha val="90000"/>
          </a:schemeClr>
        </a:solidFill>
      </dgm:spPr>
      <dgm:t>
        <a:bodyPr/>
        <a:lstStyle/>
        <a:p>
          <a:pPr algn="l"/>
          <a:r>
            <a:rPr lang="en-US" sz="1600" b="0" dirty="0" smtClean="0">
              <a:latin typeface="Calibri" pitchFamily="34" charset="0"/>
              <a:cs typeface="Calibri" pitchFamily="34" charset="0"/>
            </a:rPr>
            <a:t>Any changes are made to content in locked regions of a template, lead to a prompt message on HTML pages that use this template.</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0" dirty="0" smtClean="0">
              <a:latin typeface="Calibri" pitchFamily="34" charset="0"/>
              <a:cs typeface="Calibri" pitchFamily="34" charset="0"/>
            </a:rPr>
            <a:t>When locked regions are </a:t>
          </a:r>
          <a:r>
            <a:rPr lang="en-US" sz="1600" b="0" dirty="0" smtClean="0">
              <a:latin typeface="Calibri" pitchFamily="34" charset="0"/>
              <a:cs typeface="Calibri" pitchFamily="34" charset="0"/>
            </a:rPr>
            <a:t>updated, </a:t>
          </a:r>
          <a:r>
            <a:rPr lang="en-US" sz="1600" b="0" dirty="0" smtClean="0">
              <a:latin typeface="Calibri" pitchFamily="34" charset="0"/>
              <a:cs typeface="Calibri" pitchFamily="34" charset="0"/>
            </a:rPr>
            <a:t>HTML pages that use this template will have the content changed in the locked region of the template.</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023697"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3"/>
      <dgm:spPr/>
      <dgm:t>
        <a:bodyPr/>
        <a:lstStyle/>
        <a:p>
          <a:endParaRPr lang="en-US"/>
        </a:p>
      </dgm:t>
    </dgm:pt>
    <dgm:pt modelId="{56E95771-CAF8-441F-9C29-95B345C1BC36}" type="pres">
      <dgm:prSet presAssocID="{D6A3040D-8377-4504-95EA-F17CB7DD2DEA}" presName="childText" presStyleLbl="bgAcc1" presStyleIdx="0" presStyleCnt="3" custScaleX="1201307" custScaleY="135592" custLinFactNeighborX="-1515" custLinFactNeighborY="-531">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3"/>
      <dgm:spPr/>
      <dgm:t>
        <a:bodyPr/>
        <a:lstStyle/>
        <a:p>
          <a:endParaRPr lang="en-US"/>
        </a:p>
      </dgm:t>
    </dgm:pt>
    <dgm:pt modelId="{61E2C684-EBD0-485A-A69A-410BAE7028A4}" type="pres">
      <dgm:prSet presAssocID="{D50A3AAC-7505-447E-BD38-9E15D70972CE}" presName="childText" presStyleLbl="bgAcc1" presStyleIdx="1" presStyleCnt="3" custScaleX="1158979" custScaleY="138587" custLinFactNeighborX="-1515" custLinFactNeighborY="25019">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3"/>
      <dgm:spPr/>
      <dgm:t>
        <a:bodyPr/>
        <a:lstStyle/>
        <a:p>
          <a:endParaRPr lang="en-US"/>
        </a:p>
      </dgm:t>
    </dgm:pt>
    <dgm:pt modelId="{37FAE7F2-3481-4698-9EAC-9A7F7BEDF7E1}" type="pres">
      <dgm:prSet presAssocID="{9BCA323E-6A5B-4060-8D3D-6F08D535ED50}" presName="childText" presStyleLbl="bgAcc1" presStyleIdx="2" presStyleCnt="3" custScaleX="1221362" custScaleY="164780" custLinFactNeighborX="-1515" custLinFactNeighborY="48018">
        <dgm:presLayoutVars>
          <dgm:bulletEnabled val="1"/>
        </dgm:presLayoutVars>
      </dgm:prSet>
      <dgm:spPr/>
      <dgm:t>
        <a:bodyPr/>
        <a:lstStyle/>
        <a:p>
          <a:endParaRPr lang="en-US"/>
        </a:p>
      </dgm:t>
    </dgm:pt>
  </dgm:ptLst>
  <dgm:cxnLst>
    <dgm:cxn modelId="{86343C5D-08AC-4F2E-81DF-DC00ADECA50F}" type="presOf" srcId="{4F57FD8E-722A-4FE1-A800-A7842B64FACF}" destId="{BC6173FC-5FB0-4E70-8D5C-962BCFCBFD7A}" srcOrd="0" destOrd="0" presId="urn:microsoft.com/office/officeart/2005/8/layout/hierarchy3"/>
    <dgm:cxn modelId="{B05E5493-AB2D-4488-A60B-CD9974846B0A}" type="presOf" srcId="{D393D8ED-BB81-4D84-91DD-05350B4EFC40}" destId="{B468F822-FA45-412D-B478-5A4DC4DF054E}"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2C6D73AC-265E-45EF-99EB-516C7E2E24DA}" type="presOf" srcId="{4F57FD8E-722A-4FE1-A800-A7842B64FACF}" destId="{3B63C256-E7BD-4FED-A24D-ED2C4F33768A}" srcOrd="1" destOrd="0" presId="urn:microsoft.com/office/officeart/2005/8/layout/hierarchy3"/>
    <dgm:cxn modelId="{CB3EB91D-4CD8-490E-92A4-530EB08580D5}" type="presOf" srcId="{43EAB393-DF1E-40D9-AB3C-142616DE21BC}" destId="{C9082C2E-3830-4A10-8B86-E47EF69015BA}"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6A1B8788-2705-42C1-B145-50A62A4AB61C}" srcId="{4F57FD8E-722A-4FE1-A800-A7842B64FACF}" destId="{D50A3AAC-7505-447E-BD38-9E15D70972CE}" srcOrd="1" destOrd="0" parTransId="{43EAB393-DF1E-40D9-AB3C-142616DE21BC}" sibTransId="{D8CAC414-599A-4434-974D-39D5316A46A1}"/>
    <dgm:cxn modelId="{1B4466FF-52CC-4307-97AA-6B1B854CAED6}" type="presOf" srcId="{9BCA323E-6A5B-4060-8D3D-6F08D535ED50}" destId="{37FAE7F2-3481-4698-9EAC-9A7F7BEDF7E1}" srcOrd="0" destOrd="0" presId="urn:microsoft.com/office/officeart/2005/8/layout/hierarchy3"/>
    <dgm:cxn modelId="{AE85C277-9ECF-4884-A181-660477F5555D}" type="presOf" srcId="{509048E6-251D-4931-A7B0-05B873F2859C}" destId="{42DCD54D-66BE-465E-9847-73F41B8C7E46}" srcOrd="0" destOrd="0" presId="urn:microsoft.com/office/officeart/2005/8/layout/hierarchy3"/>
    <dgm:cxn modelId="{8138D28B-3B66-4985-8AFB-8AB41F957624}" type="presOf" srcId="{D6A3040D-8377-4504-95EA-F17CB7DD2DEA}" destId="{56E95771-CAF8-441F-9C29-95B345C1BC36}" srcOrd="0" destOrd="0" presId="urn:microsoft.com/office/officeart/2005/8/layout/hierarchy3"/>
    <dgm:cxn modelId="{FFDD0BE9-14C3-4ECA-948B-EC92963C78B6}" type="presOf" srcId="{D50A3AAC-7505-447E-BD38-9E15D70972CE}" destId="{61E2C684-EBD0-485A-A69A-410BAE7028A4}"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89D5741B-7065-4E63-9631-C16DF09FF363}" type="presOf" srcId="{8284AD39-911A-4534-9D24-A79788150699}" destId="{159E9CC5-F056-481E-890B-D81D92944806}" srcOrd="0" destOrd="0" presId="urn:microsoft.com/office/officeart/2005/8/layout/hierarchy3"/>
    <dgm:cxn modelId="{9A125C0A-EFA8-45D1-80A4-829CFBB52560}" type="presParOf" srcId="{B468F822-FA45-412D-B478-5A4DC4DF054E}" destId="{453EBD43-11D2-4618-99AF-A40FEDC0C097}" srcOrd="0" destOrd="0" presId="urn:microsoft.com/office/officeart/2005/8/layout/hierarchy3"/>
    <dgm:cxn modelId="{6304FD8B-1A83-46F8-A907-C16866D676F0}" type="presParOf" srcId="{453EBD43-11D2-4618-99AF-A40FEDC0C097}" destId="{BAFF6349-B296-4F4C-80CD-1CE7473A9F90}" srcOrd="0" destOrd="0" presId="urn:microsoft.com/office/officeart/2005/8/layout/hierarchy3"/>
    <dgm:cxn modelId="{38C0F4CD-7F7E-4424-AA6A-AA6610F4B42F}" type="presParOf" srcId="{BAFF6349-B296-4F4C-80CD-1CE7473A9F90}" destId="{BC6173FC-5FB0-4E70-8D5C-962BCFCBFD7A}" srcOrd="0" destOrd="0" presId="urn:microsoft.com/office/officeart/2005/8/layout/hierarchy3"/>
    <dgm:cxn modelId="{D24F7CB1-680D-4871-8FD0-FFAD67C8FA0A}" type="presParOf" srcId="{BAFF6349-B296-4F4C-80CD-1CE7473A9F90}" destId="{3B63C256-E7BD-4FED-A24D-ED2C4F33768A}" srcOrd="1" destOrd="0" presId="urn:microsoft.com/office/officeart/2005/8/layout/hierarchy3"/>
    <dgm:cxn modelId="{D7532112-4BF3-4DB6-B0F5-B5DDE0F609DB}" type="presParOf" srcId="{453EBD43-11D2-4618-99AF-A40FEDC0C097}" destId="{636388E9-B1ED-42D9-BF7B-D39D4493A1B8}" srcOrd="1" destOrd="0" presId="urn:microsoft.com/office/officeart/2005/8/layout/hierarchy3"/>
    <dgm:cxn modelId="{9E34A5AB-7EB4-4194-BE39-E3670069CF3C}" type="presParOf" srcId="{636388E9-B1ED-42D9-BF7B-D39D4493A1B8}" destId="{159E9CC5-F056-481E-890B-D81D92944806}" srcOrd="0" destOrd="0" presId="urn:microsoft.com/office/officeart/2005/8/layout/hierarchy3"/>
    <dgm:cxn modelId="{82F99AE5-11D5-4C0D-BFAE-E1DCCF84F227}" type="presParOf" srcId="{636388E9-B1ED-42D9-BF7B-D39D4493A1B8}" destId="{56E95771-CAF8-441F-9C29-95B345C1BC36}" srcOrd="1" destOrd="0" presId="urn:microsoft.com/office/officeart/2005/8/layout/hierarchy3"/>
    <dgm:cxn modelId="{CD40EF01-2CE9-440F-8144-D8338306BB93}" type="presParOf" srcId="{636388E9-B1ED-42D9-BF7B-D39D4493A1B8}" destId="{C9082C2E-3830-4A10-8B86-E47EF69015BA}" srcOrd="2" destOrd="0" presId="urn:microsoft.com/office/officeart/2005/8/layout/hierarchy3"/>
    <dgm:cxn modelId="{040408AC-B5F1-4C79-BA99-AF305DD216EA}" type="presParOf" srcId="{636388E9-B1ED-42D9-BF7B-D39D4493A1B8}" destId="{61E2C684-EBD0-485A-A69A-410BAE7028A4}" srcOrd="3" destOrd="0" presId="urn:microsoft.com/office/officeart/2005/8/layout/hierarchy3"/>
    <dgm:cxn modelId="{899D1F6A-FF4C-44B8-A91D-E56D294F5EC1}" type="presParOf" srcId="{636388E9-B1ED-42D9-BF7B-D39D4493A1B8}" destId="{42DCD54D-66BE-465E-9847-73F41B8C7E46}" srcOrd="4" destOrd="0" presId="urn:microsoft.com/office/officeart/2005/8/layout/hierarchy3"/>
    <dgm:cxn modelId="{8203B8D0-728F-42C8-AE18-10E2B4D0D7EC}" type="presParOf" srcId="{636388E9-B1ED-42D9-BF7B-D39D4493A1B8}" destId="{37FAE7F2-3481-4698-9EAC-9A7F7BEDF7E1}" srcOrd="5" destOrd="0" presId="urn:microsoft.com/office/officeart/2005/8/layout/hierarchy3"/>
  </dgm:cxnLst>
  <dgm:bg/>
  <dgm:whole/>
</dgm:dataModel>
</file>

<file path=ppt/diagrams/data4.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Unlocked Regions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2">
            <a:lumMod val="40000"/>
            <a:lumOff val="60000"/>
            <a:alpha val="90000"/>
          </a:schemeClr>
        </a:solidFill>
      </dgm:spPr>
      <dgm:t>
        <a:bodyPr/>
        <a:lstStyle/>
        <a:p>
          <a:pPr algn="l"/>
          <a:r>
            <a:rPr lang="en-US" sz="1600" b="0" dirty="0" smtClean="0">
              <a:latin typeface="Calibri" pitchFamily="34" charset="0"/>
              <a:cs typeface="Calibri" pitchFamily="34" charset="0"/>
            </a:rPr>
            <a:t>At the time when a new page is initially created, only then the content in the editable region of a template will be written to an HTML page.</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4">
            <a:lumMod val="60000"/>
            <a:lumOff val="40000"/>
            <a:alpha val="90000"/>
          </a:schemeClr>
        </a:solidFill>
      </dgm:spPr>
      <dgm:t>
        <a:bodyPr/>
        <a:lstStyle/>
        <a:p>
          <a:pPr algn="l"/>
          <a:r>
            <a:rPr lang="en-US" sz="1600" b="0" dirty="0" smtClean="0">
              <a:latin typeface="Calibri" pitchFamily="34" charset="0"/>
              <a:cs typeface="Calibri" pitchFamily="34" charset="0"/>
            </a:rPr>
            <a:t>You can only write editable content to HTML pages by selecting the </a:t>
          </a:r>
          <a:r>
            <a:rPr lang="en-US" sz="1600" b="1" dirty="0" smtClean="0">
              <a:latin typeface="Calibri" pitchFamily="34" charset="0"/>
              <a:cs typeface="Calibri" pitchFamily="34" charset="0"/>
            </a:rPr>
            <a:t>New </a:t>
          </a:r>
          <a:r>
            <a:rPr lang="en-US" sz="1600" b="0" dirty="0" smtClean="0">
              <a:latin typeface="Calibri" pitchFamily="34" charset="0"/>
              <a:cs typeface="Calibri" pitchFamily="34" charset="0"/>
            </a:rPr>
            <a:t>from </a:t>
          </a:r>
          <a:r>
            <a:rPr lang="en-US" sz="1600" b="1" dirty="0" smtClean="0">
              <a:latin typeface="Calibri" pitchFamily="34" charset="0"/>
              <a:cs typeface="Calibri" pitchFamily="34" charset="0"/>
            </a:rPr>
            <a:t>Template</a:t>
          </a:r>
          <a:r>
            <a:rPr lang="en-US" sz="1600" b="0" dirty="0" smtClean="0">
              <a:latin typeface="Calibri" pitchFamily="34" charset="0"/>
              <a:cs typeface="Calibri" pitchFamily="34" charset="0"/>
            </a:rPr>
            <a:t> command from the </a:t>
          </a:r>
          <a:r>
            <a:rPr lang="en-US" sz="1600" b="1" dirty="0" smtClean="0">
              <a:latin typeface="Calibri" pitchFamily="34" charset="0"/>
              <a:cs typeface="Calibri" pitchFamily="34" charset="0"/>
            </a:rPr>
            <a:t>File</a:t>
          </a:r>
          <a:r>
            <a:rPr lang="en-US" sz="1600" b="0" dirty="0" smtClean="0">
              <a:latin typeface="Calibri" pitchFamily="34" charset="0"/>
              <a:cs typeface="Calibri" pitchFamily="34" charset="0"/>
            </a:rPr>
            <a:t> menu.</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0" dirty="0" smtClean="0">
              <a:latin typeface="Calibri" pitchFamily="34" charset="0"/>
              <a:cs typeface="Calibri" pitchFamily="34" charset="0"/>
            </a:rPr>
            <a:t>In case of any changes made, editable regions will not be updated.</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023697" custScaleY="122911" custLinFactY="-40654" custLinFactNeighborX="11008" custLinFactNeighborY="-100000"/>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3"/>
      <dgm:spPr/>
      <dgm:t>
        <a:bodyPr/>
        <a:lstStyle/>
        <a:p>
          <a:endParaRPr lang="en-US"/>
        </a:p>
      </dgm:t>
    </dgm:pt>
    <dgm:pt modelId="{56E95771-CAF8-441F-9C29-95B345C1BC36}" type="pres">
      <dgm:prSet presAssocID="{D6A3040D-8377-4504-95EA-F17CB7DD2DEA}" presName="childText" presStyleLbl="bgAcc1" presStyleIdx="0" presStyleCnt="3" custScaleX="1201307" custScaleY="135592" custLinFactNeighborX="-1515" custLinFactNeighborY="-531">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3"/>
      <dgm:spPr/>
      <dgm:t>
        <a:bodyPr/>
        <a:lstStyle/>
        <a:p>
          <a:endParaRPr lang="en-US"/>
        </a:p>
      </dgm:t>
    </dgm:pt>
    <dgm:pt modelId="{61E2C684-EBD0-485A-A69A-410BAE7028A4}" type="pres">
      <dgm:prSet presAssocID="{D50A3AAC-7505-447E-BD38-9E15D70972CE}" presName="childText" presStyleLbl="bgAcc1" presStyleIdx="1" presStyleCnt="3" custScaleX="1158979" custScaleY="138587" custLinFactNeighborX="-1515" custLinFactNeighborY="25019">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3"/>
      <dgm:spPr/>
      <dgm:t>
        <a:bodyPr/>
        <a:lstStyle/>
        <a:p>
          <a:endParaRPr lang="en-US"/>
        </a:p>
      </dgm:t>
    </dgm:pt>
    <dgm:pt modelId="{37FAE7F2-3481-4698-9EAC-9A7F7BEDF7E1}" type="pres">
      <dgm:prSet presAssocID="{9BCA323E-6A5B-4060-8D3D-6F08D535ED50}" presName="childText" presStyleLbl="bgAcc1" presStyleIdx="2" presStyleCnt="3" custScaleX="1221362" custScaleY="164780" custLinFactNeighborX="-1515" custLinFactNeighborY="48018">
        <dgm:presLayoutVars>
          <dgm:bulletEnabled val="1"/>
        </dgm:presLayoutVars>
      </dgm:prSet>
      <dgm:spPr/>
      <dgm:t>
        <a:bodyPr/>
        <a:lstStyle/>
        <a:p>
          <a:endParaRPr lang="en-US"/>
        </a:p>
      </dgm:t>
    </dgm:pt>
  </dgm:ptLst>
  <dgm:cxnLst>
    <dgm:cxn modelId="{0A422B41-5638-42E0-9AF6-8A7B2E22A227}" type="presOf" srcId="{43EAB393-DF1E-40D9-AB3C-142616DE21BC}" destId="{C9082C2E-3830-4A10-8B86-E47EF69015BA}" srcOrd="0" destOrd="0" presId="urn:microsoft.com/office/officeart/2005/8/layout/hierarchy3"/>
    <dgm:cxn modelId="{EA4E7499-9637-4D2F-8F3C-C7DCFA838A67}" type="presOf" srcId="{4F57FD8E-722A-4FE1-A800-A7842B64FACF}" destId="{3B63C256-E7BD-4FED-A24D-ED2C4F33768A}" srcOrd="1" destOrd="0" presId="urn:microsoft.com/office/officeart/2005/8/layout/hierarchy3"/>
    <dgm:cxn modelId="{36601214-F71A-473A-855E-ED5D53B66050}" type="presOf" srcId="{4F57FD8E-722A-4FE1-A800-A7842B64FACF}" destId="{BC6173FC-5FB0-4E70-8D5C-962BCFCBFD7A}" srcOrd="0" destOrd="0" presId="urn:microsoft.com/office/officeart/2005/8/layout/hierarchy3"/>
    <dgm:cxn modelId="{7D9C6E46-47ED-457C-9611-0A37BAF1EBFA}" type="presOf" srcId="{D6A3040D-8377-4504-95EA-F17CB7DD2DEA}" destId="{56E95771-CAF8-441F-9C29-95B345C1BC36}" srcOrd="0" destOrd="0" presId="urn:microsoft.com/office/officeart/2005/8/layout/hierarchy3"/>
    <dgm:cxn modelId="{38EECEDA-3655-4024-9288-DD4E142451C3}" type="presOf" srcId="{9BCA323E-6A5B-4060-8D3D-6F08D535ED50}" destId="{37FAE7F2-3481-4698-9EAC-9A7F7BEDF7E1}" srcOrd="0" destOrd="0" presId="urn:microsoft.com/office/officeart/2005/8/layout/hierarchy3"/>
    <dgm:cxn modelId="{3F66EDDC-D20C-4394-AA9B-C2EF86FA347C}" type="presOf" srcId="{509048E6-251D-4931-A7B0-05B873F2859C}" destId="{42DCD54D-66BE-465E-9847-73F41B8C7E46}" srcOrd="0" destOrd="0" presId="urn:microsoft.com/office/officeart/2005/8/layout/hierarchy3"/>
    <dgm:cxn modelId="{C5303607-3883-4193-B74D-08F43EF4EAC8}" type="presOf" srcId="{D50A3AAC-7505-447E-BD38-9E15D70972CE}" destId="{61E2C684-EBD0-485A-A69A-410BAE7028A4}"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29174BDC-D0D7-43A4-AC37-BA65FBBC520E}" type="presOf" srcId="{8284AD39-911A-4534-9D24-A79788150699}" destId="{159E9CC5-F056-481E-890B-D81D92944806}"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735F8D74-2071-4528-8E41-D0C3F63B058D}" type="presOf" srcId="{D393D8ED-BB81-4D84-91DD-05350B4EFC40}" destId="{B468F822-FA45-412D-B478-5A4DC4DF054E}"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FBD974E9-9957-4404-9F93-E7B989C5852A}" srcId="{4F57FD8E-722A-4FE1-A800-A7842B64FACF}" destId="{D6A3040D-8377-4504-95EA-F17CB7DD2DEA}" srcOrd="0" destOrd="0" parTransId="{8284AD39-911A-4534-9D24-A79788150699}" sibTransId="{F9217D79-0548-462E-89A1-F2968343EBB4}"/>
    <dgm:cxn modelId="{83494B56-56D8-4FE5-AC1F-7E01DFAFE224}" type="presParOf" srcId="{B468F822-FA45-412D-B478-5A4DC4DF054E}" destId="{453EBD43-11D2-4618-99AF-A40FEDC0C097}" srcOrd="0" destOrd="0" presId="urn:microsoft.com/office/officeart/2005/8/layout/hierarchy3"/>
    <dgm:cxn modelId="{F8EFCA71-585B-487A-8CE1-CB30A9527103}" type="presParOf" srcId="{453EBD43-11D2-4618-99AF-A40FEDC0C097}" destId="{BAFF6349-B296-4F4C-80CD-1CE7473A9F90}" srcOrd="0" destOrd="0" presId="urn:microsoft.com/office/officeart/2005/8/layout/hierarchy3"/>
    <dgm:cxn modelId="{2F63A55D-B22D-4E41-9D93-AF4BF5C48E2F}" type="presParOf" srcId="{BAFF6349-B296-4F4C-80CD-1CE7473A9F90}" destId="{BC6173FC-5FB0-4E70-8D5C-962BCFCBFD7A}" srcOrd="0" destOrd="0" presId="urn:microsoft.com/office/officeart/2005/8/layout/hierarchy3"/>
    <dgm:cxn modelId="{CC84C49F-0D91-4320-9BC5-A6DF32ED48D1}" type="presParOf" srcId="{BAFF6349-B296-4F4C-80CD-1CE7473A9F90}" destId="{3B63C256-E7BD-4FED-A24D-ED2C4F33768A}" srcOrd="1" destOrd="0" presId="urn:microsoft.com/office/officeart/2005/8/layout/hierarchy3"/>
    <dgm:cxn modelId="{74C22E33-F3F9-49D9-A4F8-66903E474F58}" type="presParOf" srcId="{453EBD43-11D2-4618-99AF-A40FEDC0C097}" destId="{636388E9-B1ED-42D9-BF7B-D39D4493A1B8}" srcOrd="1" destOrd="0" presId="urn:microsoft.com/office/officeart/2005/8/layout/hierarchy3"/>
    <dgm:cxn modelId="{122F5373-4BAD-45F4-B4C4-E612F24C5040}" type="presParOf" srcId="{636388E9-B1ED-42D9-BF7B-D39D4493A1B8}" destId="{159E9CC5-F056-481E-890B-D81D92944806}" srcOrd="0" destOrd="0" presId="urn:microsoft.com/office/officeart/2005/8/layout/hierarchy3"/>
    <dgm:cxn modelId="{F74C7CEF-E0A0-4DB0-9B5E-E8F1BABD9A89}" type="presParOf" srcId="{636388E9-B1ED-42D9-BF7B-D39D4493A1B8}" destId="{56E95771-CAF8-441F-9C29-95B345C1BC36}" srcOrd="1" destOrd="0" presId="urn:microsoft.com/office/officeart/2005/8/layout/hierarchy3"/>
    <dgm:cxn modelId="{5C58B86F-7BD9-4194-8489-F21CE6E86BE2}" type="presParOf" srcId="{636388E9-B1ED-42D9-BF7B-D39D4493A1B8}" destId="{C9082C2E-3830-4A10-8B86-E47EF69015BA}" srcOrd="2" destOrd="0" presId="urn:microsoft.com/office/officeart/2005/8/layout/hierarchy3"/>
    <dgm:cxn modelId="{E5F1D451-344F-49CB-9BA4-CECBF5F0BE71}" type="presParOf" srcId="{636388E9-B1ED-42D9-BF7B-D39D4493A1B8}" destId="{61E2C684-EBD0-485A-A69A-410BAE7028A4}" srcOrd="3" destOrd="0" presId="urn:microsoft.com/office/officeart/2005/8/layout/hierarchy3"/>
    <dgm:cxn modelId="{D8D30035-A23E-4CD4-A084-E1002FE8454D}" type="presParOf" srcId="{636388E9-B1ED-42D9-BF7B-D39D4493A1B8}" destId="{42DCD54D-66BE-465E-9847-73F41B8C7E46}" srcOrd="4" destOrd="0" presId="urn:microsoft.com/office/officeart/2005/8/layout/hierarchy3"/>
    <dgm:cxn modelId="{102A96AC-0F00-45AC-BEFB-EA7A2E6E94EC}" type="presParOf" srcId="{636388E9-B1ED-42D9-BF7B-D39D4493A1B8}" destId="{37FAE7F2-3481-4698-9EAC-9A7F7BEDF7E1}" srcOrd="5" destOrd="0" presId="urn:microsoft.com/office/officeart/2005/8/layout/hierarchy3"/>
  </dgm:cxnLst>
  <dgm:bg/>
  <dgm:whole/>
</dgm:dataModel>
</file>

<file path=ppt/diagrams/data5.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AF9682-B1F8-4E02-A34A-E6BC34DCCA96}">
      <dgm:prSet phldrT="[Text]" custT="1"/>
      <dgm:spPr>
        <a:solidFill>
          <a:schemeClr val="accent4">
            <a:lumMod val="75000"/>
          </a:schemeClr>
        </a:solidFill>
      </dgm:spPr>
      <dgm:t>
        <a:bodyPr/>
        <a:lstStyle/>
        <a:p>
          <a:r>
            <a:rPr lang="en-US" sz="1600" b="1" dirty="0" smtClean="0"/>
            <a:t>An editable region</a:t>
          </a:r>
          <a:endParaRPr lang="en-US" sz="1600" b="1" dirty="0"/>
        </a:p>
      </dgm:t>
    </dgm:pt>
    <dgm:pt modelId="{51AABED0-CE9E-4EF0-9C33-94D5FD22E4B5}" type="parTrans" cxnId="{D335EBA5-5137-46D3-8A15-D24BAA65ECE0}">
      <dgm:prSet/>
      <dgm:spPr/>
      <dgm:t>
        <a:bodyPr/>
        <a:lstStyle/>
        <a:p>
          <a:endParaRPr lang="en-US"/>
        </a:p>
      </dgm:t>
    </dgm:pt>
    <dgm:pt modelId="{29F01021-BD6F-4C1D-B789-253439A9C9DE}" type="sibTrans" cxnId="{D335EBA5-5137-46D3-8A15-D24BAA65ECE0}">
      <dgm:prSet/>
      <dgm:spPr/>
      <dgm:t>
        <a:bodyPr/>
        <a:lstStyle/>
        <a:p>
          <a:endParaRPr lang="en-US"/>
        </a:p>
      </dgm:t>
    </dgm:pt>
    <dgm:pt modelId="{DD2972BB-86F5-43ED-95EB-0E6235EE415E}">
      <dgm:prSet phldrT="[Text]" custT="1"/>
      <dgm:spPr>
        <a:solidFill>
          <a:schemeClr val="accent4">
            <a:lumMod val="75000"/>
          </a:schemeClr>
        </a:solidFill>
      </dgm:spPr>
      <dgm:t>
        <a:bodyPr/>
        <a:lstStyle/>
        <a:p>
          <a:r>
            <a:rPr lang="en-US" sz="1600" b="1" dirty="0" smtClean="0"/>
            <a:t>An editable tag attribute</a:t>
          </a:r>
          <a:endParaRPr lang="en-US" sz="16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3A238C8B-31F0-40F7-B9EC-E53169E5539B}">
      <dgm:prSet custT="1"/>
      <dgm:spPr>
        <a:solidFill>
          <a:schemeClr val="accent3">
            <a:lumMod val="40000"/>
            <a:lumOff val="60000"/>
            <a:alpha val="90000"/>
          </a:schemeClr>
        </a:solidFill>
      </dgm:spPr>
      <dgm:t>
        <a:bodyPr/>
        <a:lstStyle/>
        <a:p>
          <a:r>
            <a:rPr lang="en-US" sz="1400" dirty="0" smtClean="0"/>
            <a:t>Content appearing in this section can be edited. An example of editable region can be different headings in a book. </a:t>
          </a:r>
          <a:endParaRPr lang="en-US" sz="1400" dirty="0"/>
        </a:p>
      </dgm:t>
    </dgm:pt>
    <dgm:pt modelId="{BD484845-0919-4237-BFD4-636E1E810D3F}" type="parTrans" cxnId="{49F6D0AB-FA42-40CC-B8AB-828932341361}">
      <dgm:prSet/>
      <dgm:spPr/>
      <dgm:t>
        <a:bodyPr/>
        <a:lstStyle/>
        <a:p>
          <a:endParaRPr lang="en-US"/>
        </a:p>
      </dgm:t>
    </dgm:pt>
    <dgm:pt modelId="{7D267695-1A6C-4A54-9064-D4A2AC20FE80}" type="sibTrans" cxnId="{49F6D0AB-FA42-40CC-B8AB-828932341361}">
      <dgm:prSet/>
      <dgm:spPr/>
      <dgm:t>
        <a:bodyPr/>
        <a:lstStyle/>
        <a:p>
          <a:endParaRPr lang="en-US"/>
        </a:p>
      </dgm:t>
    </dgm:pt>
    <dgm:pt modelId="{0BE71C6B-AB23-42F8-8530-ACCE65770C59}">
      <dgm:prSet custT="1"/>
      <dgm:spPr>
        <a:solidFill>
          <a:schemeClr val="accent3">
            <a:lumMod val="40000"/>
            <a:lumOff val="60000"/>
            <a:alpha val="90000"/>
          </a:schemeClr>
        </a:solidFill>
      </dgm:spPr>
      <dgm:t>
        <a:bodyPr/>
        <a:lstStyle/>
        <a:p>
          <a:r>
            <a:rPr lang="en-US" sz="1400" dirty="0" smtClean="0"/>
            <a:t>There are some elements which should be partially controlled by users. </a:t>
          </a:r>
          <a:endParaRPr lang="en-US" sz="14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A repeating region</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You can use repeating regions where sections of the content are repetitive.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C6931B78-C70D-4CF4-9514-AA61DB2DEEDE}">
      <dgm:prSet phldrT="[Text]" custT="1"/>
      <dgm:spPr>
        <a:solidFill>
          <a:schemeClr val="accent4">
            <a:lumMod val="75000"/>
          </a:schemeClr>
        </a:solidFill>
      </dgm:spPr>
      <dgm:t>
        <a:bodyPr/>
        <a:lstStyle/>
        <a:p>
          <a:r>
            <a:rPr lang="en-US" sz="1600" b="1" dirty="0" smtClean="0"/>
            <a:t>An optional </a:t>
          </a:r>
          <a:r>
            <a:rPr lang="en-US" sz="1600" b="1" dirty="0" smtClean="0"/>
            <a:t>region</a:t>
          </a:r>
          <a:endParaRPr lang="en-US" sz="1600" b="1" dirty="0"/>
        </a:p>
      </dgm:t>
    </dgm:pt>
    <dgm:pt modelId="{781A3BC2-F751-4407-86CC-4E4507EE80C4}" type="parTrans" cxnId="{57171ACA-6329-4E33-8588-FF2F2082E791}">
      <dgm:prSet/>
      <dgm:spPr/>
      <dgm:t>
        <a:bodyPr/>
        <a:lstStyle/>
        <a:p>
          <a:endParaRPr lang="en-US"/>
        </a:p>
      </dgm:t>
    </dgm:pt>
    <dgm:pt modelId="{A1EE7809-DCFB-4129-87B8-148CB5116A3C}" type="sibTrans" cxnId="{57171ACA-6329-4E33-8588-FF2F2082E791}">
      <dgm:prSet/>
      <dgm:spPr/>
      <dgm:t>
        <a:bodyPr/>
        <a:lstStyle/>
        <a:p>
          <a:endParaRPr lang="en-US"/>
        </a:p>
      </dgm:t>
    </dgm:pt>
    <dgm:pt modelId="{0DF0FA0B-F621-4844-833E-13A34D26F1D3}">
      <dgm:prSet custT="1"/>
      <dgm:spPr>
        <a:solidFill>
          <a:schemeClr val="accent3">
            <a:lumMod val="40000"/>
            <a:lumOff val="60000"/>
            <a:alpha val="90000"/>
          </a:schemeClr>
        </a:solidFill>
      </dgm:spPr>
      <dgm:t>
        <a:bodyPr/>
        <a:lstStyle/>
        <a:p>
          <a:r>
            <a:rPr lang="en-US" sz="1400" dirty="0" smtClean="0"/>
            <a:t>Content appearing in this region may or may not appear in the document. </a:t>
          </a:r>
          <a:endParaRPr lang="en-US" sz="1400" dirty="0"/>
        </a:p>
      </dgm:t>
    </dgm:pt>
    <dgm:pt modelId="{C1B8FF91-F37F-4386-ADC3-D1E6444CAC0E}" type="parTrans" cxnId="{605DFA78-0BDB-4703-921C-52D8C0746623}">
      <dgm:prSet/>
      <dgm:spPr/>
      <dgm:t>
        <a:bodyPr/>
        <a:lstStyle/>
        <a:p>
          <a:endParaRPr lang="en-US"/>
        </a:p>
      </dgm:t>
    </dgm:pt>
    <dgm:pt modelId="{E3A2ED5D-3DDA-466C-B118-33A4D383E9C1}" type="sibTrans" cxnId="{605DFA78-0BDB-4703-921C-52D8C0746623}">
      <dgm:prSet/>
      <dgm:spPr/>
      <dgm:t>
        <a:bodyPr/>
        <a:lstStyle/>
        <a:p>
          <a:endParaRPr lang="en-US"/>
        </a:p>
      </dgm:t>
    </dgm:pt>
    <dgm:pt modelId="{2F3AB2EF-A4C2-4A95-A5AC-8B9C7C236EF1}">
      <dgm:prSet custT="1"/>
      <dgm:spPr>
        <a:solidFill>
          <a:schemeClr val="accent3">
            <a:lumMod val="40000"/>
            <a:lumOff val="60000"/>
            <a:alpha val="90000"/>
          </a:schemeClr>
        </a:solidFill>
      </dgm:spPr>
      <dgm:t>
        <a:bodyPr/>
        <a:lstStyle/>
        <a:p>
          <a:r>
            <a:rPr lang="en-US" sz="1400" dirty="0" smtClean="0"/>
            <a:t>For example, you can set a table row to repeat based on the number of rows required. Content in repeating regions can be edited.</a:t>
          </a:r>
          <a:endParaRPr lang="en-US" sz="1400" dirty="0"/>
        </a:p>
      </dgm:t>
    </dgm:pt>
    <dgm:pt modelId="{49B2DDE7-78D6-430A-933F-6C23E8BB8C3D}" type="parTrans" cxnId="{53937223-A4D5-4BC0-A18C-A68366EF9668}">
      <dgm:prSet/>
      <dgm:spPr/>
      <dgm:t>
        <a:bodyPr/>
        <a:lstStyle/>
        <a:p>
          <a:endParaRPr lang="en-US"/>
        </a:p>
      </dgm:t>
    </dgm:pt>
    <dgm:pt modelId="{82E44001-CF94-4710-813D-6A970179C1E1}" type="sibTrans" cxnId="{53937223-A4D5-4BC0-A18C-A68366EF9668}">
      <dgm:prSet/>
      <dgm:spPr/>
      <dgm:t>
        <a:bodyPr/>
        <a:lstStyle/>
        <a:p>
          <a:endParaRPr lang="en-US"/>
        </a:p>
      </dgm:t>
    </dgm:pt>
    <dgm:pt modelId="{6893E8B8-53C6-4218-8CF4-C1E54919ACA3}">
      <dgm:prSet custT="1"/>
      <dgm:spPr>
        <a:solidFill>
          <a:schemeClr val="accent3">
            <a:lumMod val="40000"/>
            <a:lumOff val="60000"/>
            <a:alpha val="90000"/>
          </a:schemeClr>
        </a:solidFill>
      </dgm:spPr>
      <dgm:t>
        <a:bodyPr/>
        <a:lstStyle/>
        <a:p>
          <a:r>
            <a:rPr lang="en-US" sz="1400" dirty="0" smtClean="0"/>
            <a:t>For example, all the chapters in a book might not contain keyboard shortcuts.</a:t>
          </a:r>
          <a:endParaRPr lang="en-US" sz="1400" dirty="0"/>
        </a:p>
      </dgm:t>
    </dgm:pt>
    <dgm:pt modelId="{78028652-BF25-4931-B152-1CA272B06071}" type="parTrans" cxnId="{E2457CF8-ECAB-446D-91B5-2CBADCC4E16A}">
      <dgm:prSet/>
      <dgm:spPr/>
      <dgm:t>
        <a:bodyPr/>
        <a:lstStyle/>
        <a:p>
          <a:endParaRPr lang="en-US"/>
        </a:p>
      </dgm:t>
    </dgm:pt>
    <dgm:pt modelId="{52F5DD1E-3736-416D-827A-1426169E804E}" type="sibTrans" cxnId="{E2457CF8-ECAB-446D-91B5-2CBADCC4E16A}">
      <dgm:prSet/>
      <dgm:spPr/>
      <dgm:t>
        <a:bodyPr/>
        <a:lstStyle/>
        <a:p>
          <a:endParaRPr lang="en-US"/>
        </a:p>
      </dgm:t>
    </dgm:pt>
    <dgm:pt modelId="{0A6D0E6A-6218-491C-B5E0-56BFEA054AD6}">
      <dgm:prSet custT="1"/>
      <dgm:spPr>
        <a:solidFill>
          <a:schemeClr val="accent3">
            <a:lumMod val="40000"/>
            <a:lumOff val="60000"/>
            <a:alpha val="90000"/>
          </a:schemeClr>
        </a:solidFill>
      </dgm:spPr>
      <dgm:t>
        <a:bodyPr/>
        <a:lstStyle/>
        <a:p>
          <a:r>
            <a:rPr lang="en-US" sz="1400" dirty="0" smtClean="0"/>
            <a:t>So, you can keep the keyboard shortcuts section as optional region in the template and control in which chapters it should appear and where not.</a:t>
          </a:r>
          <a:endParaRPr lang="en-US" sz="1400" dirty="0"/>
        </a:p>
      </dgm:t>
    </dgm:pt>
    <dgm:pt modelId="{9BA990FE-1403-408D-B492-FE3FC2AECB1A}" type="parTrans" cxnId="{2CAF4E2B-D5A9-494B-9DFC-839472FC5448}">
      <dgm:prSet/>
      <dgm:spPr/>
      <dgm:t>
        <a:bodyPr/>
        <a:lstStyle/>
        <a:p>
          <a:endParaRPr lang="en-US"/>
        </a:p>
      </dgm:t>
    </dgm:pt>
    <dgm:pt modelId="{29315CEC-78DE-4E41-96F1-C5B6FABC77AA}" type="sibTrans" cxnId="{2CAF4E2B-D5A9-494B-9DFC-839472FC5448}">
      <dgm:prSet/>
      <dgm:spPr/>
      <dgm:t>
        <a:bodyPr/>
        <a:lstStyle/>
        <a:p>
          <a:endParaRPr lang="en-US"/>
        </a:p>
      </dgm:t>
    </dgm:pt>
    <dgm:pt modelId="{5122A31C-82C9-4FE1-B717-27B48EFFF5DE}">
      <dgm:prSet custT="1"/>
      <dgm:spPr>
        <a:solidFill>
          <a:schemeClr val="accent3">
            <a:lumMod val="40000"/>
            <a:lumOff val="60000"/>
            <a:alpha val="90000"/>
          </a:schemeClr>
        </a:solidFill>
      </dgm:spPr>
      <dgm:t>
        <a:bodyPr/>
        <a:lstStyle/>
        <a:p>
          <a:r>
            <a:rPr lang="en-US" sz="1400" dirty="0" smtClean="0"/>
            <a:t>For example, the alignment of images. </a:t>
          </a:r>
          <a:endParaRPr lang="en-US" sz="1400" dirty="0"/>
        </a:p>
      </dgm:t>
    </dgm:pt>
    <dgm:pt modelId="{C2632774-4A1D-4418-87F0-5AA43DF21DFC}" type="parTrans" cxnId="{4532BC60-BABD-4C9A-B5EF-F96B6C9C8E7D}">
      <dgm:prSet/>
      <dgm:spPr/>
      <dgm:t>
        <a:bodyPr/>
        <a:lstStyle/>
        <a:p>
          <a:endParaRPr lang="en-US"/>
        </a:p>
      </dgm:t>
    </dgm:pt>
    <dgm:pt modelId="{0C586E65-3146-44BE-B1EE-06B713C02850}" type="sibTrans" cxnId="{4532BC60-BABD-4C9A-B5EF-F96B6C9C8E7D}">
      <dgm:prSet/>
      <dgm:spPr/>
      <dgm:t>
        <a:bodyPr/>
        <a:lstStyle/>
        <a:p>
          <a:endParaRPr lang="en-US"/>
        </a:p>
      </dgm:t>
    </dgm:pt>
    <dgm:pt modelId="{C8CDC202-1738-45EB-982B-A1469534A15B}">
      <dgm:prSet custT="1"/>
      <dgm:spPr>
        <a:solidFill>
          <a:schemeClr val="accent3">
            <a:lumMod val="40000"/>
            <a:lumOff val="60000"/>
            <a:alpha val="90000"/>
          </a:schemeClr>
        </a:solidFill>
      </dgm:spPr>
      <dgm:t>
        <a:bodyPr/>
        <a:lstStyle/>
        <a:p>
          <a:r>
            <a:rPr lang="en-US" sz="1400" dirty="0" smtClean="0"/>
            <a:t>You can make an image ‘lock’ and it will appear in the document. </a:t>
          </a:r>
          <a:endParaRPr lang="en-US" sz="1400" dirty="0"/>
        </a:p>
      </dgm:t>
    </dgm:pt>
    <dgm:pt modelId="{F52DFFF7-EE75-45A7-BF0C-B0D12BF3A682}" type="parTrans" cxnId="{9D3FD1B5-E4C7-403C-8930-DD2276CBD764}">
      <dgm:prSet/>
      <dgm:spPr/>
      <dgm:t>
        <a:bodyPr/>
        <a:lstStyle/>
        <a:p>
          <a:endParaRPr lang="en-US"/>
        </a:p>
      </dgm:t>
    </dgm:pt>
    <dgm:pt modelId="{C9C1EE56-6068-4CE3-AF89-D124FDE85DCF}" type="sibTrans" cxnId="{9D3FD1B5-E4C7-403C-8930-DD2276CBD764}">
      <dgm:prSet/>
      <dgm:spPr/>
      <dgm:t>
        <a:bodyPr/>
        <a:lstStyle/>
        <a:p>
          <a:endParaRPr lang="en-US"/>
        </a:p>
      </dgm:t>
    </dgm:pt>
    <dgm:pt modelId="{9C635681-4929-41B6-AB55-EF19025F4DDE}">
      <dgm:prSet custT="1"/>
      <dgm:spPr>
        <a:solidFill>
          <a:schemeClr val="accent3">
            <a:lumMod val="40000"/>
            <a:lumOff val="60000"/>
            <a:alpha val="90000"/>
          </a:schemeClr>
        </a:solidFill>
      </dgm:spPr>
      <dgm:t>
        <a:bodyPr/>
        <a:lstStyle/>
        <a:p>
          <a:r>
            <a:rPr lang="en-US" sz="1400" dirty="0" smtClean="0"/>
            <a:t>However, you can give liberty to the user to decide the alignment of the image.</a:t>
          </a:r>
          <a:endParaRPr lang="en-US" sz="1400" dirty="0"/>
        </a:p>
      </dgm:t>
    </dgm:pt>
    <dgm:pt modelId="{225C28BD-6DDA-4880-8F46-90C60ECE7028}" type="parTrans" cxnId="{FED9B491-3A60-47A5-87C5-926ECC42CDD6}">
      <dgm:prSet/>
      <dgm:spPr/>
      <dgm:t>
        <a:bodyPr/>
        <a:lstStyle/>
        <a:p>
          <a:endParaRPr lang="en-US"/>
        </a:p>
      </dgm:t>
    </dgm:pt>
    <dgm:pt modelId="{CDB00846-104D-4DDA-95C1-1EEB90B979F4}" type="sibTrans" cxnId="{FED9B491-3A60-47A5-87C5-926ECC42CDD6}">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0473A6B5-DC7A-437A-B45A-5718DC69EABD}" type="pres">
      <dgm:prSet presAssocID="{0EAF9682-B1F8-4E02-A34A-E6BC34DCCA96}" presName="parentLin" presStyleCnt="0"/>
      <dgm:spPr/>
    </dgm:pt>
    <dgm:pt modelId="{E736F3BE-881B-4B2E-9BA6-B26B41AC01E6}" type="pres">
      <dgm:prSet presAssocID="{0EAF9682-B1F8-4E02-A34A-E6BC34DCCA96}" presName="parentLeftMargin" presStyleLbl="node1" presStyleIdx="0" presStyleCnt="4"/>
      <dgm:spPr/>
      <dgm:t>
        <a:bodyPr/>
        <a:lstStyle/>
        <a:p>
          <a:endParaRPr lang="en-US"/>
        </a:p>
      </dgm:t>
    </dgm:pt>
    <dgm:pt modelId="{F89E510D-1EE2-46EE-81BE-70A29F00E6DE}" type="pres">
      <dgm:prSet presAssocID="{0EAF9682-B1F8-4E02-A34A-E6BC34DCCA96}" presName="parentText" presStyleLbl="node1" presStyleIdx="0" presStyleCnt="4" custScaleX="98217" custScaleY="87433" custLinFactNeighborX="-40000">
        <dgm:presLayoutVars>
          <dgm:chMax val="0"/>
          <dgm:bulletEnabled val="1"/>
        </dgm:presLayoutVars>
      </dgm:prSet>
      <dgm:spPr/>
      <dgm:t>
        <a:bodyPr/>
        <a:lstStyle/>
        <a:p>
          <a:endParaRPr lang="en-US"/>
        </a:p>
      </dgm:t>
    </dgm:pt>
    <dgm:pt modelId="{302E932B-1D19-4F55-8CFF-667490D2A380}" type="pres">
      <dgm:prSet presAssocID="{0EAF9682-B1F8-4E02-A34A-E6BC34DCCA96}" presName="negativeSpace" presStyleCnt="0"/>
      <dgm:spPr/>
    </dgm:pt>
    <dgm:pt modelId="{A3A48043-0B63-489A-B90C-A566B8DF0AB2}" type="pres">
      <dgm:prSet presAssocID="{0EAF9682-B1F8-4E02-A34A-E6BC34DCCA96}" presName="childText" presStyleLbl="conFgAcc1" presStyleIdx="0" presStyleCnt="4" custLinFactNeighborX="-1000" custLinFactNeighborY="-31929">
        <dgm:presLayoutVars>
          <dgm:bulletEnabled val="1"/>
        </dgm:presLayoutVars>
      </dgm:prSet>
      <dgm:spPr/>
      <dgm:t>
        <a:bodyPr/>
        <a:lstStyle/>
        <a:p>
          <a:endParaRPr lang="en-US"/>
        </a:p>
      </dgm:t>
    </dgm:pt>
    <dgm:pt modelId="{1C3D44FA-DC0A-46CE-B62A-D6474139B106}" type="pres">
      <dgm:prSet presAssocID="{29F01021-BD6F-4C1D-B789-253439A9C9DE}" presName="spaceBetweenRectangles" presStyleCnt="0"/>
      <dgm:spPr/>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4"/>
      <dgm:spPr/>
      <dgm:t>
        <a:bodyPr/>
        <a:lstStyle/>
        <a:p>
          <a:endParaRPr lang="en-US"/>
        </a:p>
      </dgm:t>
    </dgm:pt>
    <dgm:pt modelId="{BA6D28AA-79AE-468C-92AF-1B3BA54E5829}" type="pres">
      <dgm:prSet presAssocID="{E78D2F9B-A2F9-4F46-B4BA-303592BBD943}" presName="parentText" presStyleLbl="node1" presStyleIdx="1" presStyleCnt="4" custScaleY="96827"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1" presStyleCnt="4">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9279627D-C3CA-4CE2-886B-94B485EEDF47}" type="pres">
      <dgm:prSet presAssocID="{C6931B78-C70D-4CF4-9514-AA61DB2DEEDE}" presName="parentLin" presStyleCnt="0"/>
      <dgm:spPr/>
    </dgm:pt>
    <dgm:pt modelId="{6E67C7ED-1F14-4791-9C71-D221033568B7}" type="pres">
      <dgm:prSet presAssocID="{C6931B78-C70D-4CF4-9514-AA61DB2DEEDE}" presName="parentLeftMargin" presStyleLbl="node1" presStyleIdx="1" presStyleCnt="4"/>
      <dgm:spPr/>
      <dgm:t>
        <a:bodyPr/>
        <a:lstStyle/>
        <a:p>
          <a:endParaRPr lang="en-US"/>
        </a:p>
      </dgm:t>
    </dgm:pt>
    <dgm:pt modelId="{A205D003-64B6-4472-A37D-D26E0935C9BF}" type="pres">
      <dgm:prSet presAssocID="{C6931B78-C70D-4CF4-9514-AA61DB2DEEDE}" presName="parentText" presStyleLbl="node1" presStyleIdx="2" presStyleCnt="4" custLinFactNeighborX="-40000">
        <dgm:presLayoutVars>
          <dgm:chMax val="0"/>
          <dgm:bulletEnabled val="1"/>
        </dgm:presLayoutVars>
      </dgm:prSet>
      <dgm:spPr/>
      <dgm:t>
        <a:bodyPr/>
        <a:lstStyle/>
        <a:p>
          <a:endParaRPr lang="en-US"/>
        </a:p>
      </dgm:t>
    </dgm:pt>
    <dgm:pt modelId="{A4865FD9-4838-4BA1-AB7D-78A723B64B5C}" type="pres">
      <dgm:prSet presAssocID="{C6931B78-C70D-4CF4-9514-AA61DB2DEEDE}" presName="negativeSpace" presStyleCnt="0"/>
      <dgm:spPr/>
    </dgm:pt>
    <dgm:pt modelId="{C511DF64-1885-4623-B656-C7BBEF774BE8}" type="pres">
      <dgm:prSet presAssocID="{C6931B78-C70D-4CF4-9514-AA61DB2DEEDE}" presName="childText" presStyleLbl="conFgAcc1" presStyleIdx="2" presStyleCnt="4">
        <dgm:presLayoutVars>
          <dgm:bulletEnabled val="1"/>
        </dgm:presLayoutVars>
      </dgm:prSet>
      <dgm:spPr/>
      <dgm:t>
        <a:bodyPr/>
        <a:lstStyle/>
        <a:p>
          <a:endParaRPr lang="en-US"/>
        </a:p>
      </dgm:t>
    </dgm:pt>
    <dgm:pt modelId="{27CF403D-65EC-4516-B16D-AB0C60DDC876}" type="pres">
      <dgm:prSet presAssocID="{A1EE7809-DCFB-4129-87B8-148CB5116A3C}"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2" presStyleCnt="4"/>
      <dgm:spPr/>
      <dgm:t>
        <a:bodyPr/>
        <a:lstStyle/>
        <a:p>
          <a:endParaRPr lang="en-US"/>
        </a:p>
      </dgm:t>
    </dgm:pt>
    <dgm:pt modelId="{39270827-321C-487D-8701-D3C791DADC60}" type="pres">
      <dgm:prSet presAssocID="{DD2972BB-86F5-43ED-95EB-0E6235EE415E}" presName="parentText" presStyleLbl="node1" presStyleIdx="3" presStyleCnt="4" custScaleX="98493" custScaleY="87969"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3" presStyleCnt="4" custLinFactNeighborY="-22453">
        <dgm:presLayoutVars>
          <dgm:bulletEnabled val="1"/>
        </dgm:presLayoutVars>
      </dgm:prSet>
      <dgm:spPr/>
      <dgm:t>
        <a:bodyPr/>
        <a:lstStyle/>
        <a:p>
          <a:endParaRPr lang="en-US"/>
        </a:p>
      </dgm:t>
    </dgm:pt>
  </dgm:ptLst>
  <dgm:cxnLst>
    <dgm:cxn modelId="{264BE88C-CFC3-408C-AF89-C0E42B2FC6BD}" type="presOf" srcId="{DD2972BB-86F5-43ED-95EB-0E6235EE415E}" destId="{39270827-321C-487D-8701-D3C791DADC60}" srcOrd="1" destOrd="0" presId="urn:microsoft.com/office/officeart/2005/8/layout/list1"/>
    <dgm:cxn modelId="{27D4389D-BD9E-4B9B-9A00-F2098BBADE34}" srcId="{DD2972BB-86F5-43ED-95EB-0E6235EE415E}" destId="{0BE71C6B-AB23-42F8-8530-ACCE65770C59}" srcOrd="0" destOrd="0" parTransId="{308B6FAC-DF33-46CE-8CE5-F1646D84FDB5}" sibTransId="{9223DA28-1101-4C6A-AC42-5D5C9AF21025}"/>
    <dgm:cxn modelId="{53937223-A4D5-4BC0-A18C-A68366EF9668}" srcId="{E78D2F9B-A2F9-4F46-B4BA-303592BBD943}" destId="{2F3AB2EF-A4C2-4A95-A5AC-8B9C7C236EF1}" srcOrd="1" destOrd="0" parTransId="{49B2DDE7-78D6-430A-933F-6C23E8BB8C3D}" sibTransId="{82E44001-CF94-4710-813D-6A970179C1E1}"/>
    <dgm:cxn modelId="{E2457CF8-ECAB-446D-91B5-2CBADCC4E16A}" srcId="{C6931B78-C70D-4CF4-9514-AA61DB2DEEDE}" destId="{6893E8B8-53C6-4218-8CF4-C1E54919ACA3}" srcOrd="1" destOrd="0" parTransId="{78028652-BF25-4931-B152-1CA272B06071}" sibTransId="{52F5DD1E-3736-416D-827A-1426169E804E}"/>
    <dgm:cxn modelId="{E944BC46-344C-4719-8245-647A64560AD5}" type="presOf" srcId="{2F3AB2EF-A4C2-4A95-A5AC-8B9C7C236EF1}" destId="{EAC038EA-CD33-4F31-8AE8-8CE5E530A12A}" srcOrd="0" destOrd="1" presId="urn:microsoft.com/office/officeart/2005/8/layout/list1"/>
    <dgm:cxn modelId="{9D3FD1B5-E4C7-403C-8930-DD2276CBD764}" srcId="{DD2972BB-86F5-43ED-95EB-0E6235EE415E}" destId="{C8CDC202-1738-45EB-982B-A1469534A15B}" srcOrd="2" destOrd="0" parTransId="{F52DFFF7-EE75-45A7-BF0C-B0D12BF3A682}" sibTransId="{C9C1EE56-6068-4CE3-AF89-D124FDE85DCF}"/>
    <dgm:cxn modelId="{20497686-253C-427C-B502-E4272002D1EE}" type="presOf" srcId="{E78D2F9B-A2F9-4F46-B4BA-303592BBD943}" destId="{BA6D28AA-79AE-468C-92AF-1B3BA54E5829}" srcOrd="1" destOrd="0" presId="urn:microsoft.com/office/officeart/2005/8/layout/list1"/>
    <dgm:cxn modelId="{402AE70A-F84B-41B3-9D15-20EC1E36F143}" type="presOf" srcId="{9E018682-F920-4DE4-848B-9A1180AFE0E6}" destId="{35B9770D-CA92-443B-8E98-61B8397B238F}" srcOrd="0" destOrd="0" presId="urn:microsoft.com/office/officeart/2005/8/layout/list1"/>
    <dgm:cxn modelId="{0AEFC1CE-8168-4B4D-87A3-3F38386C6CC0}" type="presOf" srcId="{5122A31C-82C9-4FE1-B717-27B48EFFF5DE}" destId="{E5F8AC0D-C818-46D2-8191-251E5BC620F9}" srcOrd="0" destOrd="1" presId="urn:microsoft.com/office/officeart/2005/8/layout/list1"/>
    <dgm:cxn modelId="{424B6EC1-24A6-4876-9F4E-AD27C3BB0FCA}" type="presOf" srcId="{0DF0FA0B-F621-4844-833E-13A34D26F1D3}" destId="{C511DF64-1885-4623-B656-C7BBEF774BE8}" srcOrd="0" destOrd="0" presId="urn:microsoft.com/office/officeart/2005/8/layout/list1"/>
    <dgm:cxn modelId="{6BA05033-00F8-43DF-8057-30DFB37502F9}" type="presOf" srcId="{6893E8B8-53C6-4218-8CF4-C1E54919ACA3}" destId="{C511DF64-1885-4623-B656-C7BBEF774BE8}" srcOrd="0" destOrd="1" presId="urn:microsoft.com/office/officeart/2005/8/layout/list1"/>
    <dgm:cxn modelId="{605DFA78-0BDB-4703-921C-52D8C0746623}" srcId="{C6931B78-C70D-4CF4-9514-AA61DB2DEEDE}" destId="{0DF0FA0B-F621-4844-833E-13A34D26F1D3}" srcOrd="0" destOrd="0" parTransId="{C1B8FF91-F37F-4386-ADC3-D1E6444CAC0E}" sibTransId="{E3A2ED5D-3DDA-466C-B118-33A4D383E9C1}"/>
    <dgm:cxn modelId="{4532BC60-BABD-4C9A-B5EF-F96B6C9C8E7D}" srcId="{DD2972BB-86F5-43ED-95EB-0E6235EE415E}" destId="{5122A31C-82C9-4FE1-B717-27B48EFFF5DE}" srcOrd="1" destOrd="0" parTransId="{C2632774-4A1D-4418-87F0-5AA43DF21DFC}" sibTransId="{0C586E65-3146-44BE-B1EE-06B713C02850}"/>
    <dgm:cxn modelId="{31318EE4-E355-4C37-ADED-FA0BD3619CD8}" type="presOf" srcId="{C6931B78-C70D-4CF4-9514-AA61DB2DEEDE}" destId="{A205D003-64B6-4472-A37D-D26E0935C9BF}" srcOrd="1" destOrd="0" presId="urn:microsoft.com/office/officeart/2005/8/layout/list1"/>
    <dgm:cxn modelId="{FED9B491-3A60-47A5-87C5-926ECC42CDD6}" srcId="{DD2972BB-86F5-43ED-95EB-0E6235EE415E}" destId="{9C635681-4929-41B6-AB55-EF19025F4DDE}" srcOrd="3" destOrd="0" parTransId="{225C28BD-6DDA-4880-8F46-90C60ECE7028}" sibTransId="{CDB00846-104D-4DDA-95C1-1EEB90B979F4}"/>
    <dgm:cxn modelId="{E808710B-8F7B-469D-A7F7-85962494B02C}" type="presOf" srcId="{0A6D0E6A-6218-491C-B5E0-56BFEA054AD6}" destId="{C511DF64-1885-4623-B656-C7BBEF774BE8}" srcOrd="0" destOrd="2" presId="urn:microsoft.com/office/officeart/2005/8/layout/list1"/>
    <dgm:cxn modelId="{35A8C2F7-64AC-4335-8320-3CCB13233BB9}" type="presOf" srcId="{C6931B78-C70D-4CF4-9514-AA61DB2DEEDE}" destId="{6E67C7ED-1F14-4791-9C71-D221033568B7}" srcOrd="0" destOrd="0" presId="urn:microsoft.com/office/officeart/2005/8/layout/list1"/>
    <dgm:cxn modelId="{8621D203-0178-4106-B49D-9D1F4F2087AF}" type="presOf" srcId="{05681F84-B782-4778-A47F-95E98E8F0936}" destId="{EAC038EA-CD33-4F31-8AE8-8CE5E530A12A}" srcOrd="0" destOrd="0" presId="urn:microsoft.com/office/officeart/2005/8/layout/list1"/>
    <dgm:cxn modelId="{0AD89A74-97CD-4DDA-B1BA-2FF5D8C9A394}" type="presOf" srcId="{3A238C8B-31F0-40F7-B9EC-E53169E5539B}" destId="{A3A48043-0B63-489A-B90C-A566B8DF0AB2}" srcOrd="0" destOrd="0" presId="urn:microsoft.com/office/officeart/2005/8/layout/list1"/>
    <dgm:cxn modelId="{49F6D0AB-FA42-40CC-B8AB-828932341361}" srcId="{0EAF9682-B1F8-4E02-A34A-E6BC34DCCA96}" destId="{3A238C8B-31F0-40F7-B9EC-E53169E5539B}" srcOrd="0" destOrd="0" parTransId="{BD484845-0919-4237-BFD4-636E1E810D3F}" sibTransId="{7D267695-1A6C-4A54-9064-D4A2AC20FE80}"/>
    <dgm:cxn modelId="{43AAB86D-9169-4684-B37B-84C2F9EF23A0}" type="presOf" srcId="{DD2972BB-86F5-43ED-95EB-0E6235EE415E}" destId="{F2D1EC00-5936-4507-A1B3-ADE919C81521}" srcOrd="0" destOrd="0" presId="urn:microsoft.com/office/officeart/2005/8/layout/list1"/>
    <dgm:cxn modelId="{50950AD4-7138-4475-BC92-A03F6BE82EAE}" srcId="{9E018682-F920-4DE4-848B-9A1180AFE0E6}" destId="{E78D2F9B-A2F9-4F46-B4BA-303592BBD943}" srcOrd="1" destOrd="0" parTransId="{45869E47-1BF0-4EF2-96EC-175A26B99201}" sibTransId="{BD4901A9-4372-4AF1-8C7A-84CFB47CEEDE}"/>
    <dgm:cxn modelId="{FDB9D243-4124-42DC-B9DD-27410B2F8220}" type="presOf" srcId="{E78D2F9B-A2F9-4F46-B4BA-303592BBD943}" destId="{4D331CF4-02D7-4FEE-80B1-B1DE57E7C063}" srcOrd="0" destOrd="0" presId="urn:microsoft.com/office/officeart/2005/8/layout/list1"/>
    <dgm:cxn modelId="{043DF2DA-9F92-4B51-A9D1-9352771068E1}" srcId="{E78D2F9B-A2F9-4F46-B4BA-303592BBD943}" destId="{05681F84-B782-4778-A47F-95E98E8F0936}" srcOrd="0" destOrd="0" parTransId="{94602FF8-8E8F-4206-86B0-8352F4A5697E}" sibTransId="{EBAC166F-BABC-43F1-8238-53B6458D9E37}"/>
    <dgm:cxn modelId="{A7C75E5F-85C1-48CD-8B06-6D9908371C95}" type="presOf" srcId="{9C635681-4929-41B6-AB55-EF19025F4DDE}" destId="{E5F8AC0D-C818-46D2-8191-251E5BC620F9}" srcOrd="0" destOrd="3" presId="urn:microsoft.com/office/officeart/2005/8/layout/list1"/>
    <dgm:cxn modelId="{2CAF4E2B-D5A9-494B-9DFC-839472FC5448}" srcId="{C6931B78-C70D-4CF4-9514-AA61DB2DEEDE}" destId="{0A6D0E6A-6218-491C-B5E0-56BFEA054AD6}" srcOrd="2" destOrd="0" parTransId="{9BA990FE-1403-408D-B492-FE3FC2AECB1A}" sibTransId="{29315CEC-78DE-4E41-96F1-C5B6FABC77AA}"/>
    <dgm:cxn modelId="{11220FF1-A552-439F-A177-966DDF5D71E3}" srcId="{9E018682-F920-4DE4-848B-9A1180AFE0E6}" destId="{DD2972BB-86F5-43ED-95EB-0E6235EE415E}" srcOrd="3" destOrd="0" parTransId="{D39F6C01-923D-4B2C-9441-495951EBA3D8}" sibTransId="{53A88CDB-A6B1-40B6-978D-1514548A3D8B}"/>
    <dgm:cxn modelId="{98E0ED9A-24A0-490E-B06F-2E10B5B9B62F}" type="presOf" srcId="{0EAF9682-B1F8-4E02-A34A-E6BC34DCCA96}" destId="{E736F3BE-881B-4B2E-9BA6-B26B41AC01E6}" srcOrd="0" destOrd="0" presId="urn:microsoft.com/office/officeart/2005/8/layout/list1"/>
    <dgm:cxn modelId="{57171ACA-6329-4E33-8588-FF2F2082E791}" srcId="{9E018682-F920-4DE4-848B-9A1180AFE0E6}" destId="{C6931B78-C70D-4CF4-9514-AA61DB2DEEDE}" srcOrd="2" destOrd="0" parTransId="{781A3BC2-F751-4407-86CC-4E4507EE80C4}" sibTransId="{A1EE7809-DCFB-4129-87B8-148CB5116A3C}"/>
    <dgm:cxn modelId="{F7CDE61E-1FE6-4F19-B6A7-4B2F5841073A}" type="presOf" srcId="{0EAF9682-B1F8-4E02-A34A-E6BC34DCCA96}" destId="{F89E510D-1EE2-46EE-81BE-70A29F00E6DE}" srcOrd="1" destOrd="0" presId="urn:microsoft.com/office/officeart/2005/8/layout/list1"/>
    <dgm:cxn modelId="{59485D52-D51D-4F46-B0F2-C6638F902CD5}" type="presOf" srcId="{C8CDC202-1738-45EB-982B-A1469534A15B}" destId="{E5F8AC0D-C818-46D2-8191-251E5BC620F9}" srcOrd="0" destOrd="2" presId="urn:microsoft.com/office/officeart/2005/8/layout/list1"/>
    <dgm:cxn modelId="{90CF9F0B-88CD-48BA-818E-DA41D1F9A3DC}" type="presOf" srcId="{0BE71C6B-AB23-42F8-8530-ACCE65770C59}" destId="{E5F8AC0D-C818-46D2-8191-251E5BC620F9}" srcOrd="0" destOrd="0" presId="urn:microsoft.com/office/officeart/2005/8/layout/list1"/>
    <dgm:cxn modelId="{D335EBA5-5137-46D3-8A15-D24BAA65ECE0}" srcId="{9E018682-F920-4DE4-848B-9A1180AFE0E6}" destId="{0EAF9682-B1F8-4E02-A34A-E6BC34DCCA96}" srcOrd="0" destOrd="0" parTransId="{51AABED0-CE9E-4EF0-9C33-94D5FD22E4B5}" sibTransId="{29F01021-BD6F-4C1D-B789-253439A9C9DE}"/>
    <dgm:cxn modelId="{86DB8E09-E17C-4E40-BA06-2131D5EC8E49}" type="presParOf" srcId="{35B9770D-CA92-443B-8E98-61B8397B238F}" destId="{0473A6B5-DC7A-437A-B45A-5718DC69EABD}" srcOrd="0" destOrd="0" presId="urn:microsoft.com/office/officeart/2005/8/layout/list1"/>
    <dgm:cxn modelId="{B4FCFAAD-720A-48FB-9C47-C3566E863576}" type="presParOf" srcId="{0473A6B5-DC7A-437A-B45A-5718DC69EABD}" destId="{E736F3BE-881B-4B2E-9BA6-B26B41AC01E6}" srcOrd="0" destOrd="0" presId="urn:microsoft.com/office/officeart/2005/8/layout/list1"/>
    <dgm:cxn modelId="{9A0AB5F4-8C50-4B20-8B11-8D9DE16FABED}" type="presParOf" srcId="{0473A6B5-DC7A-437A-B45A-5718DC69EABD}" destId="{F89E510D-1EE2-46EE-81BE-70A29F00E6DE}" srcOrd="1" destOrd="0" presId="urn:microsoft.com/office/officeart/2005/8/layout/list1"/>
    <dgm:cxn modelId="{9C2658DD-FD79-4B11-BCAE-DAE91FA8AC95}" type="presParOf" srcId="{35B9770D-CA92-443B-8E98-61B8397B238F}" destId="{302E932B-1D19-4F55-8CFF-667490D2A380}" srcOrd="1" destOrd="0" presId="urn:microsoft.com/office/officeart/2005/8/layout/list1"/>
    <dgm:cxn modelId="{984E540C-78BB-4EE6-96EE-F56512C401BE}" type="presParOf" srcId="{35B9770D-CA92-443B-8E98-61B8397B238F}" destId="{A3A48043-0B63-489A-B90C-A566B8DF0AB2}" srcOrd="2" destOrd="0" presId="urn:microsoft.com/office/officeart/2005/8/layout/list1"/>
    <dgm:cxn modelId="{5967EDD9-37FB-4D15-B26D-18C73F834F09}" type="presParOf" srcId="{35B9770D-CA92-443B-8E98-61B8397B238F}" destId="{1C3D44FA-DC0A-46CE-B62A-D6474139B106}" srcOrd="3" destOrd="0" presId="urn:microsoft.com/office/officeart/2005/8/layout/list1"/>
    <dgm:cxn modelId="{BA5B63BC-CECC-4310-9312-E6EF7EBF7369}" type="presParOf" srcId="{35B9770D-CA92-443B-8E98-61B8397B238F}" destId="{79CE43D1-87A1-4EA2-BC10-22B6037217FF}" srcOrd="4" destOrd="0" presId="urn:microsoft.com/office/officeart/2005/8/layout/list1"/>
    <dgm:cxn modelId="{87E7152E-6431-4806-B646-AB247AFF8BBE}" type="presParOf" srcId="{79CE43D1-87A1-4EA2-BC10-22B6037217FF}" destId="{4D331CF4-02D7-4FEE-80B1-B1DE57E7C063}" srcOrd="0" destOrd="0" presId="urn:microsoft.com/office/officeart/2005/8/layout/list1"/>
    <dgm:cxn modelId="{A2A3A504-42EA-4D40-8F37-7117150F1C17}" type="presParOf" srcId="{79CE43D1-87A1-4EA2-BC10-22B6037217FF}" destId="{BA6D28AA-79AE-468C-92AF-1B3BA54E5829}" srcOrd="1" destOrd="0" presId="urn:microsoft.com/office/officeart/2005/8/layout/list1"/>
    <dgm:cxn modelId="{9D23D514-DBD0-4BB5-9E13-22861BFCFFEF}" type="presParOf" srcId="{35B9770D-CA92-443B-8E98-61B8397B238F}" destId="{1F6E77D1-A85B-4C97-9B5D-2E2B525336AA}" srcOrd="5" destOrd="0" presId="urn:microsoft.com/office/officeart/2005/8/layout/list1"/>
    <dgm:cxn modelId="{B46F31E0-B3FF-4965-875A-CD199EBEAB1A}" type="presParOf" srcId="{35B9770D-CA92-443B-8E98-61B8397B238F}" destId="{EAC038EA-CD33-4F31-8AE8-8CE5E530A12A}" srcOrd="6" destOrd="0" presId="urn:microsoft.com/office/officeart/2005/8/layout/list1"/>
    <dgm:cxn modelId="{5CA15EA9-3A98-4A5A-A4EC-5CDAA68AD7F8}" type="presParOf" srcId="{35B9770D-CA92-443B-8E98-61B8397B238F}" destId="{56BE9EF4-31E6-408B-B0B9-E6AC15B14F1C}" srcOrd="7" destOrd="0" presId="urn:microsoft.com/office/officeart/2005/8/layout/list1"/>
    <dgm:cxn modelId="{1CF2DF3D-1529-4585-8752-192632D14B2C}" type="presParOf" srcId="{35B9770D-CA92-443B-8E98-61B8397B238F}" destId="{9279627D-C3CA-4CE2-886B-94B485EEDF47}" srcOrd="8" destOrd="0" presId="urn:microsoft.com/office/officeart/2005/8/layout/list1"/>
    <dgm:cxn modelId="{B068C850-087E-48E3-9BCF-3AD36F94277E}" type="presParOf" srcId="{9279627D-C3CA-4CE2-886B-94B485EEDF47}" destId="{6E67C7ED-1F14-4791-9C71-D221033568B7}" srcOrd="0" destOrd="0" presId="urn:microsoft.com/office/officeart/2005/8/layout/list1"/>
    <dgm:cxn modelId="{A119AF9D-B164-4E45-B6D8-8581E1F194C7}" type="presParOf" srcId="{9279627D-C3CA-4CE2-886B-94B485EEDF47}" destId="{A205D003-64B6-4472-A37D-D26E0935C9BF}" srcOrd="1" destOrd="0" presId="urn:microsoft.com/office/officeart/2005/8/layout/list1"/>
    <dgm:cxn modelId="{42EA59A0-0A17-40C9-AFDE-ACB840F92124}" type="presParOf" srcId="{35B9770D-CA92-443B-8E98-61B8397B238F}" destId="{A4865FD9-4838-4BA1-AB7D-78A723B64B5C}" srcOrd="9" destOrd="0" presId="urn:microsoft.com/office/officeart/2005/8/layout/list1"/>
    <dgm:cxn modelId="{38CBE98B-2F88-47BA-ACE0-2C45497E2A22}" type="presParOf" srcId="{35B9770D-CA92-443B-8E98-61B8397B238F}" destId="{C511DF64-1885-4623-B656-C7BBEF774BE8}" srcOrd="10" destOrd="0" presId="urn:microsoft.com/office/officeart/2005/8/layout/list1"/>
    <dgm:cxn modelId="{5C5ACB55-0F06-4D9E-9888-6BDF04511E6E}" type="presParOf" srcId="{35B9770D-CA92-443B-8E98-61B8397B238F}" destId="{27CF403D-65EC-4516-B16D-AB0C60DDC876}" srcOrd="11" destOrd="0" presId="urn:microsoft.com/office/officeart/2005/8/layout/list1"/>
    <dgm:cxn modelId="{65E10828-C067-456D-B934-16B3419572E4}" type="presParOf" srcId="{35B9770D-CA92-443B-8E98-61B8397B238F}" destId="{6AC97F89-B2F6-49D8-9F5E-204CF7773244}" srcOrd="12" destOrd="0" presId="urn:microsoft.com/office/officeart/2005/8/layout/list1"/>
    <dgm:cxn modelId="{172E7067-4AB4-4E77-85B1-AD39730704A3}" type="presParOf" srcId="{6AC97F89-B2F6-49D8-9F5E-204CF7773244}" destId="{F2D1EC00-5936-4507-A1B3-ADE919C81521}" srcOrd="0" destOrd="0" presId="urn:microsoft.com/office/officeart/2005/8/layout/list1"/>
    <dgm:cxn modelId="{B7365F01-B74D-403A-B028-6D3520C30EB5}" type="presParOf" srcId="{6AC97F89-B2F6-49D8-9F5E-204CF7773244}" destId="{39270827-321C-487D-8701-D3C791DADC60}" srcOrd="1" destOrd="0" presId="urn:microsoft.com/office/officeart/2005/8/layout/list1"/>
    <dgm:cxn modelId="{82D1F2A7-D563-4E46-A094-7C327C8555EA}" type="presParOf" srcId="{35B9770D-CA92-443B-8E98-61B8397B238F}" destId="{A6E5FD3D-80F8-4246-80C8-41686BF3ECAC}" srcOrd="13" destOrd="0" presId="urn:microsoft.com/office/officeart/2005/8/layout/list1"/>
    <dgm:cxn modelId="{21A1C104-2EA9-423C-9980-A0759CD33CF9}" type="presParOf" srcId="{35B9770D-CA92-443B-8E98-61B8397B238F}" destId="{E5F8AC0D-C818-46D2-8191-251E5BC620F9}" srcOrd="14" destOrd="0" presId="urn:microsoft.com/office/officeart/2005/8/layout/list1"/>
  </dgm:cxnLst>
  <dgm:bg/>
  <dgm:whole/>
</dgm:dataModel>
</file>

<file path=ppt/diagrams/data6.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The Insert Repeating Table dialog box contains the following fields: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600" b="1" dirty="0" smtClean="0">
              <a:latin typeface="Calibri" pitchFamily="34" charset="0"/>
              <a:cs typeface="Calibri" pitchFamily="34" charset="0"/>
            </a:rPr>
            <a:t>Rows </a:t>
          </a:r>
          <a:r>
            <a:rPr lang="en-US" sz="1600" b="0" dirty="0" smtClean="0">
              <a:latin typeface="Calibri" pitchFamily="34" charset="0"/>
              <a:cs typeface="Calibri" pitchFamily="34" charset="0"/>
            </a:rPr>
            <a:t>determine the number of rows the table will have.</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600" b="1" dirty="0" smtClean="0">
              <a:latin typeface="Calibri" pitchFamily="34" charset="0"/>
              <a:cs typeface="Calibri" pitchFamily="34" charset="0"/>
            </a:rPr>
            <a:t>Columns </a:t>
          </a:r>
          <a:r>
            <a:rPr lang="en-US" sz="1600" b="0" dirty="0" smtClean="0">
              <a:latin typeface="Calibri" pitchFamily="34" charset="0"/>
              <a:cs typeface="Calibri" pitchFamily="34" charset="0"/>
            </a:rPr>
            <a:t>determine the number of columns the table will have.</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1" dirty="0" smtClean="0">
              <a:latin typeface="Calibri" pitchFamily="34" charset="0"/>
              <a:cs typeface="Calibri" pitchFamily="34" charset="0"/>
            </a:rPr>
            <a:t>Cell Padding </a:t>
          </a:r>
          <a:r>
            <a:rPr lang="en-US" sz="1600" b="0" dirty="0" smtClean="0">
              <a:latin typeface="Calibri" pitchFamily="34" charset="0"/>
              <a:cs typeface="Calibri" pitchFamily="34" charset="0"/>
            </a:rPr>
            <a:t>determines the number of pixels between a cell’s content and the cell boundaries. </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167CD2C9-E8D9-4A52-8183-2134B0303310}">
      <dgm:prSet phldrT="[Text]" custT="1"/>
      <dgm:spPr>
        <a:solidFill>
          <a:schemeClr val="accent2">
            <a:lumMod val="60000"/>
            <a:lumOff val="40000"/>
            <a:alpha val="90000"/>
          </a:schemeClr>
        </a:solidFill>
      </dgm:spPr>
      <dgm:t>
        <a:bodyPr/>
        <a:lstStyle/>
        <a:p>
          <a:pPr algn="l"/>
          <a:r>
            <a:rPr lang="en-US" sz="1600" b="1" dirty="0" smtClean="0">
              <a:latin typeface="Calibri" pitchFamily="34" charset="0"/>
              <a:cs typeface="Calibri" pitchFamily="34" charset="0"/>
            </a:rPr>
            <a:t>Cell Spacing </a:t>
          </a:r>
          <a:r>
            <a:rPr lang="en-US" sz="1600" b="0" dirty="0" smtClean="0">
              <a:latin typeface="Calibri" pitchFamily="34" charset="0"/>
              <a:cs typeface="Calibri" pitchFamily="34" charset="0"/>
            </a:rPr>
            <a:t>determines the number of pixels between adjacent table cells. </a:t>
          </a:r>
          <a:endParaRPr lang="en-US" sz="1600" b="0" dirty="0">
            <a:latin typeface="Calibri" pitchFamily="34" charset="0"/>
            <a:cs typeface="Calibri" pitchFamily="34" charset="0"/>
          </a:endParaRPr>
        </a:p>
      </dgm:t>
    </dgm:pt>
    <dgm:pt modelId="{1990C475-769E-4669-8E9B-EE31BC9965BE}" type="parTrans" cxnId="{48B59A35-3BB1-4079-9C86-91EA97874E37}">
      <dgm:prSet/>
      <dgm:spPr/>
      <dgm:t>
        <a:bodyPr/>
        <a:lstStyle/>
        <a:p>
          <a:endParaRPr lang="en-US"/>
        </a:p>
      </dgm:t>
    </dgm:pt>
    <dgm:pt modelId="{01257336-A840-4420-A762-C9BF615ECAED}" type="sibTrans" cxnId="{48B59A35-3BB1-4079-9C86-91EA97874E37}">
      <dgm:prSet/>
      <dgm:spPr/>
      <dgm:t>
        <a:bodyPr/>
        <a:lstStyle/>
        <a:p>
          <a:endParaRPr lang="en-US"/>
        </a:p>
      </dgm:t>
    </dgm:pt>
    <dgm:pt modelId="{0650635C-B4F0-41EE-A36C-015A32B14D67}">
      <dgm:prSet phldrT="[Text]" custT="1"/>
      <dgm:spPr>
        <a:solidFill>
          <a:schemeClr val="bg2">
            <a:lumMod val="75000"/>
            <a:alpha val="90000"/>
          </a:schemeClr>
        </a:solidFill>
      </dgm:spPr>
      <dgm:t>
        <a:bodyPr/>
        <a:lstStyle/>
        <a:p>
          <a:pPr algn="l"/>
          <a:r>
            <a:rPr lang="en-US" sz="1600" b="1" dirty="0" smtClean="0">
              <a:latin typeface="Calibri" pitchFamily="34" charset="0"/>
              <a:cs typeface="Calibri" pitchFamily="34" charset="0"/>
            </a:rPr>
            <a:t>Border </a:t>
          </a:r>
          <a:r>
            <a:rPr lang="en-US" sz="1600" b="0" dirty="0" smtClean="0">
              <a:latin typeface="Calibri" pitchFamily="34" charset="0"/>
              <a:cs typeface="Calibri" pitchFamily="34" charset="0"/>
            </a:rPr>
            <a:t>specifies the width, in pixels, of the table’s borders.</a:t>
          </a:r>
          <a:endParaRPr lang="en-US" sz="1600" b="0" dirty="0">
            <a:latin typeface="Calibri" pitchFamily="34" charset="0"/>
            <a:cs typeface="Calibri" pitchFamily="34" charset="0"/>
          </a:endParaRPr>
        </a:p>
      </dgm:t>
    </dgm:pt>
    <dgm:pt modelId="{0A3D0C20-C56E-4562-A94B-C960E6CDAFE3}" type="parTrans" cxnId="{01E04DFB-CF16-4231-B2CE-344AC71914CC}">
      <dgm:prSet/>
      <dgm:spPr/>
      <dgm:t>
        <a:bodyPr/>
        <a:lstStyle/>
        <a:p>
          <a:endParaRPr lang="en-US"/>
        </a:p>
      </dgm:t>
    </dgm:pt>
    <dgm:pt modelId="{1893505B-3A99-4109-897D-54D0E5862DC8}" type="sibTrans" cxnId="{01E04DFB-CF16-4231-B2CE-344AC71914CC}">
      <dgm:prSet/>
      <dgm:spPr/>
      <dgm:t>
        <a:bodyPr/>
        <a:lstStyle/>
        <a:p>
          <a:endParaRPr lang="en-US"/>
        </a:p>
      </dgm:t>
    </dgm:pt>
    <dgm:pt modelId="{6F900192-13E6-427E-910E-499BB4D78BB8}">
      <dgm:prSet phldrT="[Text]" custT="1"/>
      <dgm:spPr>
        <a:solidFill>
          <a:schemeClr val="accent6">
            <a:lumMod val="40000"/>
            <a:lumOff val="60000"/>
            <a:alpha val="90000"/>
          </a:schemeClr>
        </a:solidFill>
      </dgm:spPr>
      <dgm:t>
        <a:bodyPr/>
        <a:lstStyle/>
        <a:p>
          <a:pPr algn="l"/>
          <a:r>
            <a:rPr lang="en-US" sz="1600" b="1" dirty="0" smtClean="0">
              <a:latin typeface="Calibri" pitchFamily="34" charset="0"/>
              <a:cs typeface="Calibri" pitchFamily="34" charset="0"/>
            </a:rPr>
            <a:t>Region Name </a:t>
          </a:r>
          <a:r>
            <a:rPr lang="en-US" sz="1600" b="0" dirty="0" smtClean="0">
              <a:latin typeface="Calibri" pitchFamily="34" charset="0"/>
              <a:cs typeface="Calibri" pitchFamily="34" charset="0"/>
            </a:rPr>
            <a:t>lets you define a unique name for the </a:t>
          </a:r>
          <a:r>
            <a:rPr lang="en-US" sz="1600" b="0" dirty="0" smtClean="0">
              <a:latin typeface="Calibri" pitchFamily="34" charset="0"/>
              <a:cs typeface="Calibri" pitchFamily="34" charset="0"/>
            </a:rPr>
            <a:t>repeating </a:t>
          </a:r>
          <a:r>
            <a:rPr lang="en-US" sz="1600" b="0" dirty="0" smtClean="0">
              <a:latin typeface="Calibri" pitchFamily="34" charset="0"/>
              <a:cs typeface="Calibri" pitchFamily="34" charset="0"/>
            </a:rPr>
            <a:t>region.</a:t>
          </a:r>
          <a:endParaRPr lang="en-US" sz="1600" b="0" dirty="0">
            <a:latin typeface="Calibri" pitchFamily="34" charset="0"/>
            <a:cs typeface="Calibri" pitchFamily="34" charset="0"/>
          </a:endParaRPr>
        </a:p>
      </dgm:t>
    </dgm:pt>
    <dgm:pt modelId="{B6FE4DA6-220D-4C55-A2C0-0DEDD71004DF}" type="parTrans" cxnId="{515C3292-23ED-4C62-A127-B78D49E2D497}">
      <dgm:prSet/>
      <dgm:spPr/>
      <dgm:t>
        <a:bodyPr/>
        <a:lstStyle/>
        <a:p>
          <a:endParaRPr lang="en-US"/>
        </a:p>
      </dgm:t>
    </dgm:pt>
    <dgm:pt modelId="{EBB23401-D2FB-481A-B8EB-7D791638E6F9}" type="sibTrans" cxnId="{515C3292-23ED-4C62-A127-B78D49E2D497}">
      <dgm:prSet/>
      <dgm:spPr/>
      <dgm:t>
        <a:bodyPr/>
        <a:lstStyle/>
        <a:p>
          <a:endParaRPr lang="en-US"/>
        </a:p>
      </dgm:t>
    </dgm:pt>
    <dgm:pt modelId="{35E9B280-BB02-4E70-B6DE-FD2A5E941203}">
      <dgm:prSet phldrT="[Text]" custT="1"/>
      <dgm:spPr>
        <a:solidFill>
          <a:schemeClr val="accent2">
            <a:lumMod val="20000"/>
            <a:lumOff val="80000"/>
            <a:alpha val="90000"/>
          </a:schemeClr>
        </a:solidFill>
      </dgm:spPr>
      <dgm:t>
        <a:bodyPr/>
        <a:lstStyle/>
        <a:p>
          <a:pPr algn="l"/>
          <a:r>
            <a:rPr lang="en-US" sz="1600" b="1" dirty="0" smtClean="0">
              <a:latin typeface="Calibri" pitchFamily="34" charset="0"/>
              <a:cs typeface="Calibri" pitchFamily="34" charset="0"/>
            </a:rPr>
            <a:t>Repeat Rows of the Table </a:t>
          </a:r>
          <a:r>
            <a:rPr lang="en-US" sz="1600" b="0" dirty="0" smtClean="0">
              <a:latin typeface="Calibri" pitchFamily="34" charset="0"/>
              <a:cs typeface="Calibri" pitchFamily="34" charset="0"/>
            </a:rPr>
            <a:t>specifies which rows in the table are included in the repeating region. </a:t>
          </a:r>
          <a:endParaRPr lang="en-US" sz="1600" b="0" dirty="0">
            <a:latin typeface="Calibri" pitchFamily="34" charset="0"/>
            <a:cs typeface="Calibri" pitchFamily="34" charset="0"/>
          </a:endParaRPr>
        </a:p>
      </dgm:t>
    </dgm:pt>
    <dgm:pt modelId="{3071FCC9-57BC-44F6-9EE0-2F49883ABB3F}" type="parTrans" cxnId="{09C6F183-14F0-43C9-BA07-215B4A802AF5}">
      <dgm:prSet/>
      <dgm:spPr/>
      <dgm:t>
        <a:bodyPr/>
        <a:lstStyle/>
        <a:p>
          <a:endParaRPr lang="en-US"/>
        </a:p>
      </dgm:t>
    </dgm:pt>
    <dgm:pt modelId="{714B07B2-17CD-4BDE-93CD-3F99784F0E3C}" type="sibTrans" cxnId="{09C6F183-14F0-43C9-BA07-215B4A802AF5}">
      <dgm:prSet/>
      <dgm:spPr/>
      <dgm:t>
        <a:bodyPr/>
        <a:lstStyle/>
        <a:p>
          <a:endParaRPr lang="en-US"/>
        </a:p>
      </dgm:t>
    </dgm:pt>
    <dgm:pt modelId="{527C97D1-4775-4048-AEF3-CBA40E3E536B}">
      <dgm:prSet phldrT="[Text]" custT="1"/>
      <dgm:spPr>
        <a:solidFill>
          <a:schemeClr val="accent3">
            <a:lumMod val="40000"/>
            <a:lumOff val="60000"/>
            <a:alpha val="90000"/>
          </a:schemeClr>
        </a:solidFill>
      </dgm:spPr>
      <dgm:t>
        <a:bodyPr/>
        <a:lstStyle/>
        <a:p>
          <a:pPr algn="l"/>
          <a:r>
            <a:rPr lang="en-US" sz="1600" b="1" dirty="0" smtClean="0">
              <a:latin typeface="Calibri" pitchFamily="34" charset="0"/>
              <a:cs typeface="Calibri" pitchFamily="34" charset="0"/>
            </a:rPr>
            <a:t>Starting Row </a:t>
          </a:r>
          <a:r>
            <a:rPr lang="en-US" sz="1600" dirty="0" smtClean="0">
              <a:latin typeface="Calibri" pitchFamily="34" charset="0"/>
              <a:cs typeface="Calibri" pitchFamily="34" charset="0"/>
            </a:rPr>
            <a:t>sets the row number entered, as the first row to include in the repeating region. </a:t>
          </a:r>
          <a:endParaRPr lang="en-US" sz="1600" dirty="0">
            <a:latin typeface="Calibri" pitchFamily="34" charset="0"/>
            <a:cs typeface="Calibri" pitchFamily="34" charset="0"/>
          </a:endParaRPr>
        </a:p>
      </dgm:t>
    </dgm:pt>
    <dgm:pt modelId="{CF463A3A-72C1-4725-A35B-3657FA8E8160}" type="parTrans" cxnId="{C4DBA2A9-BD28-4502-AAF6-56426C58DE71}">
      <dgm:prSet/>
      <dgm:spPr/>
      <dgm:t>
        <a:bodyPr/>
        <a:lstStyle/>
        <a:p>
          <a:endParaRPr lang="en-US"/>
        </a:p>
      </dgm:t>
    </dgm:pt>
    <dgm:pt modelId="{EB1A4116-FEB1-42B9-8682-6F7425E2BAB5}" type="sibTrans" cxnId="{C4DBA2A9-BD28-4502-AAF6-56426C58DE71}">
      <dgm:prSet/>
      <dgm:spPr/>
      <dgm:t>
        <a:bodyPr/>
        <a:lstStyle/>
        <a:p>
          <a:endParaRPr lang="en-US"/>
        </a:p>
      </dgm:t>
    </dgm:pt>
    <dgm:pt modelId="{F92A0973-8DA5-4C54-A2E7-CD4349BBF226}">
      <dgm:prSet phldrT="[Text]" custT="1"/>
      <dgm:spPr>
        <a:solidFill>
          <a:schemeClr val="accent4">
            <a:lumMod val="20000"/>
            <a:lumOff val="80000"/>
            <a:alpha val="90000"/>
          </a:schemeClr>
        </a:solidFill>
      </dgm:spPr>
      <dgm:t>
        <a:bodyPr/>
        <a:lstStyle/>
        <a:p>
          <a:pPr algn="l"/>
          <a:r>
            <a:rPr lang="en-US" sz="1600" b="1" dirty="0" smtClean="0">
              <a:latin typeface="Calibri" pitchFamily="34" charset="0"/>
              <a:cs typeface="Calibri" pitchFamily="34" charset="0"/>
            </a:rPr>
            <a:t>Ending Row </a:t>
          </a:r>
          <a:r>
            <a:rPr lang="en-US" sz="1600" dirty="0" smtClean="0">
              <a:latin typeface="Calibri" pitchFamily="34" charset="0"/>
              <a:cs typeface="Calibri" pitchFamily="34" charset="0"/>
            </a:rPr>
            <a:t>sets the row number entered, as the last row to include in the repeating region. </a:t>
          </a:r>
          <a:endParaRPr lang="en-US" sz="1600" dirty="0">
            <a:latin typeface="Calibri" pitchFamily="34" charset="0"/>
            <a:cs typeface="Calibri" pitchFamily="34" charset="0"/>
          </a:endParaRPr>
        </a:p>
      </dgm:t>
    </dgm:pt>
    <dgm:pt modelId="{6606F3F4-1FAA-4908-B011-6808DE1A1AE1}" type="parTrans" cxnId="{79A3332E-6AE2-47B5-869D-497E763ECC19}">
      <dgm:prSet/>
      <dgm:spPr/>
      <dgm:t>
        <a:bodyPr/>
        <a:lstStyle/>
        <a:p>
          <a:endParaRPr lang="en-US"/>
        </a:p>
      </dgm:t>
    </dgm:pt>
    <dgm:pt modelId="{1D5CF9F0-6689-449C-857D-EA4D46EDD582}" type="sibTrans" cxnId="{79A3332E-6AE2-47B5-869D-497E763ECC19}">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410730" custScaleY="178768" custLinFactY="-100000" custLinFactNeighborX="11111" custLinFactNeighborY="-127352"/>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9"/>
      <dgm:spPr/>
      <dgm:t>
        <a:bodyPr/>
        <a:lstStyle/>
        <a:p>
          <a:endParaRPr lang="en-US"/>
        </a:p>
      </dgm:t>
    </dgm:pt>
    <dgm:pt modelId="{56E95771-CAF8-441F-9C29-95B345C1BC36}" type="pres">
      <dgm:prSet presAssocID="{D6A3040D-8377-4504-95EA-F17CB7DD2DEA}" presName="childText" presStyleLbl="bgAcc1" presStyleIdx="0" presStyleCnt="9" custScaleX="1562194" custScaleY="171514" custLinFactY="-39381" custLinFactNeighborX="-8977" custLinFactNeighborY="-100000">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9"/>
      <dgm:spPr/>
      <dgm:t>
        <a:bodyPr/>
        <a:lstStyle/>
        <a:p>
          <a:endParaRPr lang="en-US"/>
        </a:p>
      </dgm:t>
    </dgm:pt>
    <dgm:pt modelId="{61E2C684-EBD0-485A-A69A-410BAE7028A4}" type="pres">
      <dgm:prSet presAssocID="{D50A3AAC-7505-447E-BD38-9E15D70972CE}" presName="childText" presStyleLbl="bgAcc1" presStyleIdx="1" presStyleCnt="9" custScaleX="1566601" custScaleY="204879" custLinFactNeighborX="-8977" custLinFactNeighborY="-97557">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9"/>
      <dgm:spPr/>
      <dgm:t>
        <a:bodyPr/>
        <a:lstStyle/>
        <a:p>
          <a:endParaRPr lang="en-US"/>
        </a:p>
      </dgm:t>
    </dgm:pt>
    <dgm:pt modelId="{37FAE7F2-3481-4698-9EAC-9A7F7BEDF7E1}" type="pres">
      <dgm:prSet presAssocID="{9BCA323E-6A5B-4060-8D3D-6F08D535ED50}" presName="childText" presStyleLbl="bgAcc1" presStyleIdx="2" presStyleCnt="9" custScaleX="1915200" custScaleY="204077" custLinFactNeighborX="-8977" custLinFactNeighborY="-66001">
        <dgm:presLayoutVars>
          <dgm:bulletEnabled val="1"/>
        </dgm:presLayoutVars>
      </dgm:prSet>
      <dgm:spPr/>
      <dgm:t>
        <a:bodyPr/>
        <a:lstStyle/>
        <a:p>
          <a:endParaRPr lang="en-US"/>
        </a:p>
      </dgm:t>
    </dgm:pt>
    <dgm:pt modelId="{8FF4C038-F2EE-417C-9AB4-8C20A1887613}" type="pres">
      <dgm:prSet presAssocID="{1990C475-769E-4669-8E9B-EE31BC9965BE}" presName="Name13" presStyleLbl="parChTrans1D2" presStyleIdx="3" presStyleCnt="9"/>
      <dgm:spPr/>
      <dgm:t>
        <a:bodyPr/>
        <a:lstStyle/>
        <a:p>
          <a:endParaRPr lang="en-US"/>
        </a:p>
      </dgm:t>
    </dgm:pt>
    <dgm:pt modelId="{547B328A-F054-4696-8C09-02F540C93386}" type="pres">
      <dgm:prSet presAssocID="{167CD2C9-E8D9-4A52-8183-2134B0303310}" presName="childText" presStyleLbl="bgAcc1" presStyleIdx="3" presStyleCnt="9" custScaleX="1798440" custScaleY="177168" custLinFactNeighborY="-36494">
        <dgm:presLayoutVars>
          <dgm:bulletEnabled val="1"/>
        </dgm:presLayoutVars>
      </dgm:prSet>
      <dgm:spPr/>
      <dgm:t>
        <a:bodyPr/>
        <a:lstStyle/>
        <a:p>
          <a:endParaRPr lang="en-US"/>
        </a:p>
      </dgm:t>
    </dgm:pt>
    <dgm:pt modelId="{D43FF222-FF2B-4A87-926C-91114910EFCA}" type="pres">
      <dgm:prSet presAssocID="{0A3D0C20-C56E-4562-A94B-C960E6CDAFE3}" presName="Name13" presStyleLbl="parChTrans1D2" presStyleIdx="4" presStyleCnt="9"/>
      <dgm:spPr/>
      <dgm:t>
        <a:bodyPr/>
        <a:lstStyle/>
        <a:p>
          <a:endParaRPr lang="en-US"/>
        </a:p>
      </dgm:t>
    </dgm:pt>
    <dgm:pt modelId="{D6F78ACA-5602-4181-ACD1-D8EBEB6958F8}" type="pres">
      <dgm:prSet presAssocID="{0650635C-B4F0-41EE-A36C-015A32B14D67}" presName="childText" presStyleLbl="bgAcc1" presStyleIdx="4" presStyleCnt="9" custScaleX="1449129" custScaleY="234306" custLinFactNeighborY="18538">
        <dgm:presLayoutVars>
          <dgm:bulletEnabled val="1"/>
        </dgm:presLayoutVars>
      </dgm:prSet>
      <dgm:spPr/>
      <dgm:t>
        <a:bodyPr/>
        <a:lstStyle/>
        <a:p>
          <a:endParaRPr lang="en-US"/>
        </a:p>
      </dgm:t>
    </dgm:pt>
    <dgm:pt modelId="{4088ED57-91B4-479D-8F1F-7B2146CD11BF}" type="pres">
      <dgm:prSet presAssocID="{3071FCC9-57BC-44F6-9EE0-2F49883ABB3F}" presName="Name13" presStyleLbl="parChTrans1D2" presStyleIdx="5" presStyleCnt="9"/>
      <dgm:spPr/>
      <dgm:t>
        <a:bodyPr/>
        <a:lstStyle/>
        <a:p>
          <a:endParaRPr lang="en-US"/>
        </a:p>
      </dgm:t>
    </dgm:pt>
    <dgm:pt modelId="{7633D405-FFA4-4AFB-8AC1-475F1770740F}" type="pres">
      <dgm:prSet presAssocID="{35E9B280-BB02-4E70-B6DE-FD2A5E941203}" presName="childText" presStyleLbl="bgAcc1" presStyleIdx="5" presStyleCnt="9" custScaleX="1809445" custScaleY="220408" custLinFactNeighborY="51491">
        <dgm:presLayoutVars>
          <dgm:bulletEnabled val="1"/>
        </dgm:presLayoutVars>
      </dgm:prSet>
      <dgm:spPr/>
      <dgm:t>
        <a:bodyPr/>
        <a:lstStyle/>
        <a:p>
          <a:endParaRPr lang="en-US"/>
        </a:p>
      </dgm:t>
    </dgm:pt>
    <dgm:pt modelId="{73A50983-AE61-46A8-A564-C69662B963C3}" type="pres">
      <dgm:prSet presAssocID="{CF463A3A-72C1-4725-A35B-3657FA8E8160}" presName="Name13" presStyleLbl="parChTrans1D2" presStyleIdx="6" presStyleCnt="9"/>
      <dgm:spPr/>
      <dgm:t>
        <a:bodyPr/>
        <a:lstStyle/>
        <a:p>
          <a:endParaRPr lang="en-US"/>
        </a:p>
      </dgm:t>
    </dgm:pt>
    <dgm:pt modelId="{8FC41B12-F6E2-435D-80BF-06BAE6FC34D7}" type="pres">
      <dgm:prSet presAssocID="{527C97D1-4775-4048-AEF3-CBA40E3E536B}" presName="childText" presStyleLbl="bgAcc1" presStyleIdx="6" presStyleCnt="9" custScaleX="1758300" custScaleY="210965" custLinFactNeighborY="94664">
        <dgm:presLayoutVars>
          <dgm:bulletEnabled val="1"/>
        </dgm:presLayoutVars>
      </dgm:prSet>
      <dgm:spPr/>
      <dgm:t>
        <a:bodyPr/>
        <a:lstStyle/>
        <a:p>
          <a:endParaRPr lang="en-US"/>
        </a:p>
      </dgm:t>
    </dgm:pt>
    <dgm:pt modelId="{4C48B4A2-7262-47C0-B014-3AADA111A5FA}" type="pres">
      <dgm:prSet presAssocID="{6606F3F4-1FAA-4908-B011-6808DE1A1AE1}" presName="Name13" presStyleLbl="parChTrans1D2" presStyleIdx="7" presStyleCnt="9"/>
      <dgm:spPr/>
      <dgm:t>
        <a:bodyPr/>
        <a:lstStyle/>
        <a:p>
          <a:endParaRPr lang="en-US"/>
        </a:p>
      </dgm:t>
    </dgm:pt>
    <dgm:pt modelId="{313C13E8-A5CF-4A7A-9BDF-5BA41377A71F}" type="pres">
      <dgm:prSet presAssocID="{F92A0973-8DA5-4C54-A2E7-CD4349BBF226}" presName="childText" presStyleLbl="bgAcc1" presStyleIdx="7" presStyleCnt="9" custScaleX="1792075" custScaleY="235495" custLinFactY="32250" custLinFactNeighborY="100000">
        <dgm:presLayoutVars>
          <dgm:bulletEnabled val="1"/>
        </dgm:presLayoutVars>
      </dgm:prSet>
      <dgm:spPr/>
      <dgm:t>
        <a:bodyPr/>
        <a:lstStyle/>
        <a:p>
          <a:endParaRPr lang="en-US"/>
        </a:p>
      </dgm:t>
    </dgm:pt>
    <dgm:pt modelId="{E89D625E-4357-478F-99F3-6F51EDDCF434}" type="pres">
      <dgm:prSet presAssocID="{B6FE4DA6-220D-4C55-A2C0-0DEDD71004DF}" presName="Name13" presStyleLbl="parChTrans1D2" presStyleIdx="8" presStyleCnt="9"/>
      <dgm:spPr/>
      <dgm:t>
        <a:bodyPr/>
        <a:lstStyle/>
        <a:p>
          <a:endParaRPr lang="en-US"/>
        </a:p>
      </dgm:t>
    </dgm:pt>
    <dgm:pt modelId="{F3ED1B9D-C690-4196-9B9C-2443EF438F53}" type="pres">
      <dgm:prSet presAssocID="{6F900192-13E6-427E-910E-499BB4D78BB8}" presName="childText" presStyleLbl="bgAcc1" presStyleIdx="8" presStyleCnt="9" custScaleX="1698696" custScaleY="235938" custLinFactY="50449" custLinFactNeighborY="100000">
        <dgm:presLayoutVars>
          <dgm:bulletEnabled val="1"/>
        </dgm:presLayoutVars>
      </dgm:prSet>
      <dgm:spPr/>
      <dgm:t>
        <a:bodyPr/>
        <a:lstStyle/>
        <a:p>
          <a:endParaRPr lang="en-US"/>
        </a:p>
      </dgm:t>
    </dgm:pt>
  </dgm:ptLst>
  <dgm:cxnLst>
    <dgm:cxn modelId="{AC46CDE6-2D4A-4B3F-8FBD-9B234B2C18FA}" type="presOf" srcId="{1990C475-769E-4669-8E9B-EE31BC9965BE}" destId="{8FF4C038-F2EE-417C-9AB4-8C20A1887613}" srcOrd="0" destOrd="0" presId="urn:microsoft.com/office/officeart/2005/8/layout/hierarchy3"/>
    <dgm:cxn modelId="{6A1B8788-2705-42C1-B145-50A62A4AB61C}" srcId="{4F57FD8E-722A-4FE1-A800-A7842B64FACF}" destId="{D50A3AAC-7505-447E-BD38-9E15D70972CE}" srcOrd="1" destOrd="0" parTransId="{43EAB393-DF1E-40D9-AB3C-142616DE21BC}" sibTransId="{D8CAC414-599A-4434-974D-39D5316A46A1}"/>
    <dgm:cxn modelId="{06AC6669-5B2C-4BCF-87E7-78D82F8FE053}" type="presOf" srcId="{509048E6-251D-4931-A7B0-05B873F2859C}" destId="{42DCD54D-66BE-465E-9847-73F41B8C7E46}"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28E2DAC1-C62F-4820-827E-EB8D1B47B8C3}" type="presOf" srcId="{4F57FD8E-722A-4FE1-A800-A7842B64FACF}" destId="{3B63C256-E7BD-4FED-A24D-ED2C4F33768A}" srcOrd="1" destOrd="0" presId="urn:microsoft.com/office/officeart/2005/8/layout/hierarchy3"/>
    <dgm:cxn modelId="{515C3292-23ED-4C62-A127-B78D49E2D497}" srcId="{4F57FD8E-722A-4FE1-A800-A7842B64FACF}" destId="{6F900192-13E6-427E-910E-499BB4D78BB8}" srcOrd="8" destOrd="0" parTransId="{B6FE4DA6-220D-4C55-A2C0-0DEDD71004DF}" sibTransId="{EBB23401-D2FB-481A-B8EB-7D791638E6F9}"/>
    <dgm:cxn modelId="{1368532A-3075-4E29-8342-BC0D566A45C9}" type="presOf" srcId="{6F900192-13E6-427E-910E-499BB4D78BB8}" destId="{F3ED1B9D-C690-4196-9B9C-2443EF438F53}" srcOrd="0" destOrd="0" presId="urn:microsoft.com/office/officeart/2005/8/layout/hierarchy3"/>
    <dgm:cxn modelId="{754AD835-1CD1-4495-88B6-8A02458A58D3}" type="presOf" srcId="{D50A3AAC-7505-447E-BD38-9E15D70972CE}" destId="{61E2C684-EBD0-485A-A69A-410BAE7028A4}" srcOrd="0" destOrd="0" presId="urn:microsoft.com/office/officeart/2005/8/layout/hierarchy3"/>
    <dgm:cxn modelId="{84236ADD-C7E3-4A72-BEBE-D7FEB1DC1CF9}" type="presOf" srcId="{9BCA323E-6A5B-4060-8D3D-6F08D535ED50}" destId="{37FAE7F2-3481-4698-9EAC-9A7F7BEDF7E1}" srcOrd="0" destOrd="0" presId="urn:microsoft.com/office/officeart/2005/8/layout/hierarchy3"/>
    <dgm:cxn modelId="{D1A6B4A9-05D0-4FC4-963B-9D9962C7A202}" type="presOf" srcId="{0A3D0C20-C56E-4562-A94B-C960E6CDAFE3}" destId="{D43FF222-FF2B-4A87-926C-91114910EFCA}" srcOrd="0" destOrd="0" presId="urn:microsoft.com/office/officeart/2005/8/layout/hierarchy3"/>
    <dgm:cxn modelId="{9BB8D913-FBE6-4BDE-B711-302CE6AB8688}" type="presOf" srcId="{F92A0973-8DA5-4C54-A2E7-CD4349BBF226}" destId="{313C13E8-A5CF-4A7A-9BDF-5BA41377A71F}" srcOrd="0" destOrd="0" presId="urn:microsoft.com/office/officeart/2005/8/layout/hierarchy3"/>
    <dgm:cxn modelId="{3440633C-6EDC-4696-BF3A-8BCCA6A445E7}" type="presOf" srcId="{0650635C-B4F0-41EE-A36C-015A32B14D67}" destId="{D6F78ACA-5602-4181-ACD1-D8EBEB6958F8}"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B2D6E3B0-67C4-4882-A989-40E2EB0ECC20}" type="presOf" srcId="{D393D8ED-BB81-4D84-91DD-05350B4EFC40}" destId="{B468F822-FA45-412D-B478-5A4DC4DF054E}" srcOrd="0" destOrd="0" presId="urn:microsoft.com/office/officeart/2005/8/layout/hierarchy3"/>
    <dgm:cxn modelId="{C57B6465-29B9-4B8C-BD28-BAB18B117B33}" type="presOf" srcId="{6606F3F4-1FAA-4908-B011-6808DE1A1AE1}" destId="{4C48B4A2-7262-47C0-B014-3AADA111A5FA}" srcOrd="0" destOrd="0" presId="urn:microsoft.com/office/officeart/2005/8/layout/hierarchy3"/>
    <dgm:cxn modelId="{E382A97C-A518-4706-B631-6B3A93EC7B18}" srcId="{D393D8ED-BB81-4D84-91DD-05350B4EFC40}" destId="{4F57FD8E-722A-4FE1-A800-A7842B64FACF}" srcOrd="0" destOrd="0" parTransId="{06F76D9A-D8F2-4984-AAEE-E0B32A6C4132}" sibTransId="{0C2805D7-4352-470E-89E1-8493C02D9BAB}"/>
    <dgm:cxn modelId="{D1D7E6A9-D57E-46A6-B822-374DD767E2B6}" type="presOf" srcId="{43EAB393-DF1E-40D9-AB3C-142616DE21BC}" destId="{C9082C2E-3830-4A10-8B86-E47EF69015BA}" srcOrd="0" destOrd="0" presId="urn:microsoft.com/office/officeart/2005/8/layout/hierarchy3"/>
    <dgm:cxn modelId="{DF71A41E-71BA-4864-851D-FFAB36EE3EE4}" type="presOf" srcId="{3071FCC9-57BC-44F6-9EE0-2F49883ABB3F}" destId="{4088ED57-91B4-479D-8F1F-7B2146CD11BF}" srcOrd="0" destOrd="0" presId="urn:microsoft.com/office/officeart/2005/8/layout/hierarchy3"/>
    <dgm:cxn modelId="{4DA9AB0A-630F-45A4-B9B3-03D980AF44E7}" type="presOf" srcId="{B6FE4DA6-220D-4C55-A2C0-0DEDD71004DF}" destId="{E89D625E-4357-478F-99F3-6F51EDDCF434}" srcOrd="0" destOrd="0" presId="urn:microsoft.com/office/officeart/2005/8/layout/hierarchy3"/>
    <dgm:cxn modelId="{01E04DFB-CF16-4231-B2CE-344AC71914CC}" srcId="{4F57FD8E-722A-4FE1-A800-A7842B64FACF}" destId="{0650635C-B4F0-41EE-A36C-015A32B14D67}" srcOrd="4" destOrd="0" parTransId="{0A3D0C20-C56E-4562-A94B-C960E6CDAFE3}" sibTransId="{1893505B-3A99-4109-897D-54D0E5862DC8}"/>
    <dgm:cxn modelId="{09C6F183-14F0-43C9-BA07-215B4A802AF5}" srcId="{4F57FD8E-722A-4FE1-A800-A7842B64FACF}" destId="{35E9B280-BB02-4E70-B6DE-FD2A5E941203}" srcOrd="5" destOrd="0" parTransId="{3071FCC9-57BC-44F6-9EE0-2F49883ABB3F}" sibTransId="{714B07B2-17CD-4BDE-93CD-3F99784F0E3C}"/>
    <dgm:cxn modelId="{9416D2CE-DA3A-43C4-A0F2-311784D326E1}" type="presOf" srcId="{35E9B280-BB02-4E70-B6DE-FD2A5E941203}" destId="{7633D405-FFA4-4AFB-8AC1-475F1770740F}" srcOrd="0" destOrd="0" presId="urn:microsoft.com/office/officeart/2005/8/layout/hierarchy3"/>
    <dgm:cxn modelId="{94E4D748-5F70-4E84-B274-DB7ACB08BB96}" type="presOf" srcId="{527C97D1-4775-4048-AEF3-CBA40E3E536B}" destId="{8FC41B12-F6E2-435D-80BF-06BAE6FC34D7}" srcOrd="0" destOrd="0" presId="urn:microsoft.com/office/officeart/2005/8/layout/hierarchy3"/>
    <dgm:cxn modelId="{2C5C370B-8DEA-4E04-88A8-366FF2A60D4A}" type="presOf" srcId="{167CD2C9-E8D9-4A52-8183-2134B0303310}" destId="{547B328A-F054-4696-8C09-02F540C93386}" srcOrd="0" destOrd="0" presId="urn:microsoft.com/office/officeart/2005/8/layout/hierarchy3"/>
    <dgm:cxn modelId="{F90F68EE-616E-4C84-929A-520DC6279FD3}" type="presOf" srcId="{4F57FD8E-722A-4FE1-A800-A7842B64FACF}" destId="{BC6173FC-5FB0-4E70-8D5C-962BCFCBFD7A}" srcOrd="0" destOrd="0" presId="urn:microsoft.com/office/officeart/2005/8/layout/hierarchy3"/>
    <dgm:cxn modelId="{C4DBA2A9-BD28-4502-AAF6-56426C58DE71}" srcId="{4F57FD8E-722A-4FE1-A800-A7842B64FACF}" destId="{527C97D1-4775-4048-AEF3-CBA40E3E536B}" srcOrd="6" destOrd="0" parTransId="{CF463A3A-72C1-4725-A35B-3657FA8E8160}" sibTransId="{EB1A4116-FEB1-42B9-8682-6F7425E2BAB5}"/>
    <dgm:cxn modelId="{6B299C93-9205-4718-88B8-BBC2F8ABB038}" type="presOf" srcId="{CF463A3A-72C1-4725-A35B-3657FA8E8160}" destId="{73A50983-AE61-46A8-A564-C69662B963C3}" srcOrd="0" destOrd="0" presId="urn:microsoft.com/office/officeart/2005/8/layout/hierarchy3"/>
    <dgm:cxn modelId="{76AA6B76-CC5B-4724-97E0-484700F7C89B}" type="presOf" srcId="{D6A3040D-8377-4504-95EA-F17CB7DD2DEA}" destId="{56E95771-CAF8-441F-9C29-95B345C1BC36}" srcOrd="0" destOrd="0" presId="urn:microsoft.com/office/officeart/2005/8/layout/hierarchy3"/>
    <dgm:cxn modelId="{BBB1DFC5-9991-4B53-A326-3B62668756A5}" type="presOf" srcId="{8284AD39-911A-4534-9D24-A79788150699}" destId="{159E9CC5-F056-481E-890B-D81D92944806}" srcOrd="0" destOrd="0" presId="urn:microsoft.com/office/officeart/2005/8/layout/hierarchy3"/>
    <dgm:cxn modelId="{79A3332E-6AE2-47B5-869D-497E763ECC19}" srcId="{4F57FD8E-722A-4FE1-A800-A7842B64FACF}" destId="{F92A0973-8DA5-4C54-A2E7-CD4349BBF226}" srcOrd="7" destOrd="0" parTransId="{6606F3F4-1FAA-4908-B011-6808DE1A1AE1}" sibTransId="{1D5CF9F0-6689-449C-857D-EA4D46EDD582}"/>
    <dgm:cxn modelId="{48B59A35-3BB1-4079-9C86-91EA97874E37}" srcId="{4F57FD8E-722A-4FE1-A800-A7842B64FACF}" destId="{167CD2C9-E8D9-4A52-8183-2134B0303310}" srcOrd="3" destOrd="0" parTransId="{1990C475-769E-4669-8E9B-EE31BC9965BE}" sibTransId="{01257336-A840-4420-A762-C9BF615ECAED}"/>
    <dgm:cxn modelId="{7AF68111-01D6-40AD-8E4F-02358EE84FFA}" type="presParOf" srcId="{B468F822-FA45-412D-B478-5A4DC4DF054E}" destId="{453EBD43-11D2-4618-99AF-A40FEDC0C097}" srcOrd="0" destOrd="0" presId="urn:microsoft.com/office/officeart/2005/8/layout/hierarchy3"/>
    <dgm:cxn modelId="{4BDF615E-0D9A-489D-982E-CF1D607FFF6E}" type="presParOf" srcId="{453EBD43-11D2-4618-99AF-A40FEDC0C097}" destId="{BAFF6349-B296-4F4C-80CD-1CE7473A9F90}" srcOrd="0" destOrd="0" presId="urn:microsoft.com/office/officeart/2005/8/layout/hierarchy3"/>
    <dgm:cxn modelId="{D2CB5587-56D4-4DB9-89D7-DBB57CB6349F}" type="presParOf" srcId="{BAFF6349-B296-4F4C-80CD-1CE7473A9F90}" destId="{BC6173FC-5FB0-4E70-8D5C-962BCFCBFD7A}" srcOrd="0" destOrd="0" presId="urn:microsoft.com/office/officeart/2005/8/layout/hierarchy3"/>
    <dgm:cxn modelId="{6A2BE184-3864-430F-849A-F1AD006E6455}" type="presParOf" srcId="{BAFF6349-B296-4F4C-80CD-1CE7473A9F90}" destId="{3B63C256-E7BD-4FED-A24D-ED2C4F33768A}" srcOrd="1" destOrd="0" presId="urn:microsoft.com/office/officeart/2005/8/layout/hierarchy3"/>
    <dgm:cxn modelId="{F3B25096-B42B-4AC1-BB41-24EBFB205579}" type="presParOf" srcId="{453EBD43-11D2-4618-99AF-A40FEDC0C097}" destId="{636388E9-B1ED-42D9-BF7B-D39D4493A1B8}" srcOrd="1" destOrd="0" presId="urn:microsoft.com/office/officeart/2005/8/layout/hierarchy3"/>
    <dgm:cxn modelId="{74D826FB-4CD9-45D2-8965-767542BA1CD8}" type="presParOf" srcId="{636388E9-B1ED-42D9-BF7B-D39D4493A1B8}" destId="{159E9CC5-F056-481E-890B-D81D92944806}" srcOrd="0" destOrd="0" presId="urn:microsoft.com/office/officeart/2005/8/layout/hierarchy3"/>
    <dgm:cxn modelId="{B09AFA41-ED7D-4AF5-82EB-A3D879B1AD66}" type="presParOf" srcId="{636388E9-B1ED-42D9-BF7B-D39D4493A1B8}" destId="{56E95771-CAF8-441F-9C29-95B345C1BC36}" srcOrd="1" destOrd="0" presId="urn:microsoft.com/office/officeart/2005/8/layout/hierarchy3"/>
    <dgm:cxn modelId="{932D6269-7398-4F1F-9593-0DEE27015005}" type="presParOf" srcId="{636388E9-B1ED-42D9-BF7B-D39D4493A1B8}" destId="{C9082C2E-3830-4A10-8B86-E47EF69015BA}" srcOrd="2" destOrd="0" presId="urn:microsoft.com/office/officeart/2005/8/layout/hierarchy3"/>
    <dgm:cxn modelId="{31CA7119-437F-42DB-8321-3D8AEB69FE05}" type="presParOf" srcId="{636388E9-B1ED-42D9-BF7B-D39D4493A1B8}" destId="{61E2C684-EBD0-485A-A69A-410BAE7028A4}" srcOrd="3" destOrd="0" presId="urn:microsoft.com/office/officeart/2005/8/layout/hierarchy3"/>
    <dgm:cxn modelId="{33706304-074A-40F7-8A30-81E635065F59}" type="presParOf" srcId="{636388E9-B1ED-42D9-BF7B-D39D4493A1B8}" destId="{42DCD54D-66BE-465E-9847-73F41B8C7E46}" srcOrd="4" destOrd="0" presId="urn:microsoft.com/office/officeart/2005/8/layout/hierarchy3"/>
    <dgm:cxn modelId="{7B03DDE0-F927-4736-B5B3-4BA988206E41}" type="presParOf" srcId="{636388E9-B1ED-42D9-BF7B-D39D4493A1B8}" destId="{37FAE7F2-3481-4698-9EAC-9A7F7BEDF7E1}" srcOrd="5" destOrd="0" presId="urn:microsoft.com/office/officeart/2005/8/layout/hierarchy3"/>
    <dgm:cxn modelId="{F0FAE49F-CBC8-4F5D-A87A-C8BFA9DEC827}" type="presParOf" srcId="{636388E9-B1ED-42D9-BF7B-D39D4493A1B8}" destId="{8FF4C038-F2EE-417C-9AB4-8C20A1887613}" srcOrd="6" destOrd="0" presId="urn:microsoft.com/office/officeart/2005/8/layout/hierarchy3"/>
    <dgm:cxn modelId="{42096217-A123-4F45-ACD5-778430F770C2}" type="presParOf" srcId="{636388E9-B1ED-42D9-BF7B-D39D4493A1B8}" destId="{547B328A-F054-4696-8C09-02F540C93386}" srcOrd="7" destOrd="0" presId="urn:microsoft.com/office/officeart/2005/8/layout/hierarchy3"/>
    <dgm:cxn modelId="{CBAC5BBA-05C4-408F-9B9A-FCC067657A23}" type="presParOf" srcId="{636388E9-B1ED-42D9-BF7B-D39D4493A1B8}" destId="{D43FF222-FF2B-4A87-926C-91114910EFCA}" srcOrd="8" destOrd="0" presId="urn:microsoft.com/office/officeart/2005/8/layout/hierarchy3"/>
    <dgm:cxn modelId="{E4AFD9FF-22B7-4610-A245-6913FFF05C95}" type="presParOf" srcId="{636388E9-B1ED-42D9-BF7B-D39D4493A1B8}" destId="{D6F78ACA-5602-4181-ACD1-D8EBEB6958F8}" srcOrd="9" destOrd="0" presId="urn:microsoft.com/office/officeart/2005/8/layout/hierarchy3"/>
    <dgm:cxn modelId="{62BCEAD3-C34B-4F8E-AEA1-EEF825F53E38}" type="presParOf" srcId="{636388E9-B1ED-42D9-BF7B-D39D4493A1B8}" destId="{4088ED57-91B4-479D-8F1F-7B2146CD11BF}" srcOrd="10" destOrd="0" presId="urn:microsoft.com/office/officeart/2005/8/layout/hierarchy3"/>
    <dgm:cxn modelId="{8E3EBBAB-D638-4C18-A153-79300A77A4BF}" type="presParOf" srcId="{636388E9-B1ED-42D9-BF7B-D39D4493A1B8}" destId="{7633D405-FFA4-4AFB-8AC1-475F1770740F}" srcOrd="11" destOrd="0" presId="urn:microsoft.com/office/officeart/2005/8/layout/hierarchy3"/>
    <dgm:cxn modelId="{D76EB15C-32A8-4CDD-B599-0C17BBBEF380}" type="presParOf" srcId="{636388E9-B1ED-42D9-BF7B-D39D4493A1B8}" destId="{73A50983-AE61-46A8-A564-C69662B963C3}" srcOrd="12" destOrd="0" presId="urn:microsoft.com/office/officeart/2005/8/layout/hierarchy3"/>
    <dgm:cxn modelId="{9CB03AFD-F8C0-41E2-8A6E-09A909E61DBF}" type="presParOf" srcId="{636388E9-B1ED-42D9-BF7B-D39D4493A1B8}" destId="{8FC41B12-F6E2-435D-80BF-06BAE6FC34D7}" srcOrd="13" destOrd="0" presId="urn:microsoft.com/office/officeart/2005/8/layout/hierarchy3"/>
    <dgm:cxn modelId="{920D5F26-A7ED-4DF1-AAA8-7B9EBC408360}" type="presParOf" srcId="{636388E9-B1ED-42D9-BF7B-D39D4493A1B8}" destId="{4C48B4A2-7262-47C0-B014-3AADA111A5FA}" srcOrd="14" destOrd="0" presId="urn:microsoft.com/office/officeart/2005/8/layout/hierarchy3"/>
    <dgm:cxn modelId="{24BB0153-2A87-4D53-8082-B26C650E3BE0}" type="presParOf" srcId="{636388E9-B1ED-42D9-BF7B-D39D4493A1B8}" destId="{313C13E8-A5CF-4A7A-9BDF-5BA41377A71F}" srcOrd="15" destOrd="0" presId="urn:microsoft.com/office/officeart/2005/8/layout/hierarchy3"/>
    <dgm:cxn modelId="{A0964FD5-564D-42AA-AC83-F4CA378139CE}" type="presParOf" srcId="{636388E9-B1ED-42D9-BF7B-D39D4493A1B8}" destId="{E89D625E-4357-478F-99F3-6F51EDDCF434}" srcOrd="16" destOrd="0" presId="urn:microsoft.com/office/officeart/2005/8/layout/hierarchy3"/>
    <dgm:cxn modelId="{637BB5E7-8754-4B21-81E1-6A4539AD516B}" type="presParOf" srcId="{636388E9-B1ED-42D9-BF7B-D39D4493A1B8}" destId="{F3ED1B9D-C690-4196-9B9C-2443EF438F53}" srcOrd="17" destOrd="0" presId="urn:microsoft.com/office/officeart/2005/8/layout/hierarchy3"/>
  </dgm:cxnLst>
  <dgm:bg/>
  <dgm:whole/>
</dgm:dataModel>
</file>

<file path=ppt/diagrams/data7.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Template expressions are statements that evaluate the values passed in it.</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Template expressions can be defined either in the </a:t>
          </a:r>
          <a:r>
            <a:rPr lang="en-US" sz="1800" b="1" dirty="0" smtClean="0"/>
            <a:t>Code</a:t>
          </a:r>
          <a:r>
            <a:rPr lang="en-US" sz="1800" dirty="0" smtClean="0"/>
            <a:t> view or in the </a:t>
          </a:r>
          <a:r>
            <a:rPr lang="en-US" sz="1800" b="1" dirty="0" smtClean="0"/>
            <a:t>Optional Region</a:t>
          </a:r>
          <a:r>
            <a:rPr lang="en-US" sz="1800" dirty="0" smtClean="0"/>
            <a:t> dialog box.</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 In Code view, you can define template expressions in two ways – either use the </a:t>
          </a:r>
          <a:r>
            <a:rPr lang="en-US" sz="1800" b="1" dirty="0" smtClean="0"/>
            <a:t>&lt;!-- </a:t>
          </a:r>
          <a:r>
            <a:rPr lang="en-US" sz="1800" b="1" dirty="0" err="1" smtClean="0"/>
            <a:t>TemplateExpr</a:t>
          </a:r>
          <a:r>
            <a:rPr lang="en-US" sz="1800" b="1" dirty="0" smtClean="0"/>
            <a:t> </a:t>
          </a:r>
          <a:r>
            <a:rPr lang="en-US" sz="1800" b="1" dirty="0" err="1" smtClean="0"/>
            <a:t>expr</a:t>
          </a:r>
          <a:r>
            <a:rPr lang="en-US" sz="1800" b="1" dirty="0" smtClean="0"/>
            <a:t>=”your expression”--&gt;</a:t>
          </a:r>
          <a:r>
            <a:rPr lang="en-US" sz="1800" dirty="0" smtClean="0"/>
            <a:t> comment or </a:t>
          </a:r>
          <a:r>
            <a:rPr lang="en-US" sz="1800" b="1" dirty="0" smtClean="0"/>
            <a:t>@@(your expression)@@</a:t>
          </a:r>
          <a:r>
            <a:rPr lang="en-US" sz="1800" dirty="0" smtClean="0"/>
            <a:t>.</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On inserting the expression, the Design view displays an expression marker. </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To write expressions that will be evaluated to display a value in template-based documents, you use the template expression language, which is a small subset of JavaScript.</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On applying the template, Dreamweaver evaluates the expression and displays the value in the template-based document.</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9398">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19D9F5E3-0714-4425-B1DF-ED5653129A86}" srcId="{D32F8FCF-EDF2-4321-B49C-D5DF3D295B52}" destId="{32F9483E-A135-41CD-9B8E-5BB23FE4E385}" srcOrd="3" destOrd="0" parTransId="{8400DE60-AB66-4C74-B12F-ABCFD84D948C}" sibTransId="{07212A5D-CEB0-4CF0-BA2B-9599A2004670}"/>
    <dgm:cxn modelId="{0BD0C4EB-F750-420E-910C-14F6B2C3678A}" srcId="{D32F8FCF-EDF2-4321-B49C-D5DF3D295B52}" destId="{FF2132BF-F09B-49F5-AB31-99E7CE70E1C7}" srcOrd="5" destOrd="0" parTransId="{67247185-BB54-4129-8A20-6808698D348F}" sibTransId="{3AA164DC-391F-4CDC-8793-ABEF635916E8}"/>
    <dgm:cxn modelId="{E5C9D517-AEA1-46B8-AFBB-FF5F03BEE688}" srcId="{D32F8FCF-EDF2-4321-B49C-D5DF3D295B52}" destId="{D2E1E881-2A8B-49A1-8081-38D4919F1CD9}" srcOrd="4" destOrd="0" parTransId="{A343D0B4-8CF1-4F5D-819F-7251DAD2D450}" sibTransId="{DA037AB0-D74D-43CB-BD1B-BA0DD7C479A1}"/>
    <dgm:cxn modelId="{A95313B6-3CE8-40BB-A400-432E7D27BC48}" type="presOf" srcId="{32F9483E-A135-41CD-9B8E-5BB23FE4E385}" destId="{02F157C3-4AF0-4564-919C-72DA0052C758}" srcOrd="0" destOrd="0" presId="urn:microsoft.com/office/officeart/2005/8/layout/vList2"/>
    <dgm:cxn modelId="{2C4496C3-F546-4884-98B9-881D3AA619A7}" type="presOf" srcId="{D2E1E881-2A8B-49A1-8081-38D4919F1CD9}" destId="{AA8A937F-D49C-41D9-A9B7-393386DAE8AC}" srcOrd="0" destOrd="0" presId="urn:microsoft.com/office/officeart/2005/8/layout/vList2"/>
    <dgm:cxn modelId="{0666B66B-807E-4672-8439-D8D691DA3D15}" type="presOf" srcId="{FF2132BF-F09B-49F5-AB31-99E7CE70E1C7}" destId="{2EB7D3FA-250E-4F56-A9B0-C5AA0134E3BB}" srcOrd="0" destOrd="0" presId="urn:microsoft.com/office/officeart/2005/8/layout/vList2"/>
    <dgm:cxn modelId="{4CBDD61E-A35B-414C-AD09-805219040393}" type="presOf" srcId="{562882C0-AB97-4E3B-8D46-8E574B04BE56}" destId="{A6445519-E36D-458F-8F29-D286534B965D}"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8B2C64FD-A9E8-438D-89A1-41A6D905AD71}" type="presOf" srcId="{D32F8FCF-EDF2-4321-B49C-D5DF3D295B52}" destId="{9FF9BD46-DE44-4B30-80ED-AC3A9E213A06}" srcOrd="0" destOrd="0" presId="urn:microsoft.com/office/officeart/2005/8/layout/vList2"/>
    <dgm:cxn modelId="{EC90D957-0420-4F9F-B46E-78A7F7B0F39E}" srcId="{D32F8FCF-EDF2-4321-B49C-D5DF3D295B52}" destId="{4E1CD5B7-2CF3-44AA-979B-6F420433627D}" srcOrd="0" destOrd="0" parTransId="{FBC00986-3EA4-4861-B52A-BDA881DCC91F}" sibTransId="{2809EA95-811D-4B67-9AD8-C4A1090D9C07}"/>
    <dgm:cxn modelId="{195F399A-B648-46C1-8ED6-F394662678AC}" type="presOf" srcId="{4E1CD5B7-2CF3-44AA-979B-6F420433627D}" destId="{388723AB-37EB-4EC2-B7B0-759657273835}" srcOrd="0" destOrd="0" presId="urn:microsoft.com/office/officeart/2005/8/layout/vList2"/>
    <dgm:cxn modelId="{10FD402A-89EE-4D32-9A31-4DD6977500EB}" type="presOf" srcId="{FC2A7E5C-B22A-46C4-9AFD-A55CEAE725CE}" destId="{0256FAD6-365E-4CAB-8266-8CECC71F7F52}" srcOrd="0" destOrd="0" presId="urn:microsoft.com/office/officeart/2005/8/layout/vList2"/>
    <dgm:cxn modelId="{7560DFFF-9055-4E3A-AA41-35E2B38B1F94}" type="presParOf" srcId="{9FF9BD46-DE44-4B30-80ED-AC3A9E213A06}" destId="{388723AB-37EB-4EC2-B7B0-759657273835}" srcOrd="0" destOrd="0" presId="urn:microsoft.com/office/officeart/2005/8/layout/vList2"/>
    <dgm:cxn modelId="{868FF02A-2209-4771-8BED-C9FB078FF50B}" type="presParOf" srcId="{9FF9BD46-DE44-4B30-80ED-AC3A9E213A06}" destId="{D877BAB3-7DBF-46AB-A039-BE8C107F0C8C}" srcOrd="1" destOrd="0" presId="urn:microsoft.com/office/officeart/2005/8/layout/vList2"/>
    <dgm:cxn modelId="{B6F2CD25-0025-490B-8C1A-59493CB49ACF}" type="presParOf" srcId="{9FF9BD46-DE44-4B30-80ED-AC3A9E213A06}" destId="{0256FAD6-365E-4CAB-8266-8CECC71F7F52}" srcOrd="2" destOrd="0" presId="urn:microsoft.com/office/officeart/2005/8/layout/vList2"/>
    <dgm:cxn modelId="{E1CA04A3-0810-44D1-8DD6-D44892583D34}" type="presParOf" srcId="{9FF9BD46-DE44-4B30-80ED-AC3A9E213A06}" destId="{C88DBDBC-73BA-40D4-ACAA-61468FA8920B}" srcOrd="3" destOrd="0" presId="urn:microsoft.com/office/officeart/2005/8/layout/vList2"/>
    <dgm:cxn modelId="{46BD1317-6713-4D55-AC55-DDA72C6C5EB7}" type="presParOf" srcId="{9FF9BD46-DE44-4B30-80ED-AC3A9E213A06}" destId="{A6445519-E36D-458F-8F29-D286534B965D}" srcOrd="4" destOrd="0" presId="urn:microsoft.com/office/officeart/2005/8/layout/vList2"/>
    <dgm:cxn modelId="{07FD51A6-224D-43E6-BD37-626BD98D08F8}" type="presParOf" srcId="{9FF9BD46-DE44-4B30-80ED-AC3A9E213A06}" destId="{A2EE26A5-691E-4C3F-B7EF-20DE69EA838D}" srcOrd="5" destOrd="0" presId="urn:microsoft.com/office/officeart/2005/8/layout/vList2"/>
    <dgm:cxn modelId="{FA8924ED-D846-4280-A093-9AB90800644F}" type="presParOf" srcId="{9FF9BD46-DE44-4B30-80ED-AC3A9E213A06}" destId="{02F157C3-4AF0-4564-919C-72DA0052C758}" srcOrd="6" destOrd="0" presId="urn:microsoft.com/office/officeart/2005/8/layout/vList2"/>
    <dgm:cxn modelId="{E52FF54B-1181-4845-A252-41E90F1C1DF7}" type="presParOf" srcId="{9FF9BD46-DE44-4B30-80ED-AC3A9E213A06}" destId="{3C7DB9C2-B0E1-49BC-BB9B-F7C0921C4DD2}" srcOrd="7" destOrd="0" presId="urn:microsoft.com/office/officeart/2005/8/layout/vList2"/>
    <dgm:cxn modelId="{A7DAE01D-15DA-44D6-BCB2-5E231AB889AA}" type="presParOf" srcId="{9FF9BD46-DE44-4B30-80ED-AC3A9E213A06}" destId="{AA8A937F-D49C-41D9-A9B7-393386DAE8AC}" srcOrd="8" destOrd="0" presId="urn:microsoft.com/office/officeart/2005/8/layout/vList2"/>
    <dgm:cxn modelId="{7114EF42-3DF8-4410-B23D-9607D43ED4AF}" type="presParOf" srcId="{9FF9BD46-DE44-4B30-80ED-AC3A9E213A06}" destId="{80608842-D2C2-445C-A52E-9253146A0666}" srcOrd="9" destOrd="0" presId="urn:microsoft.com/office/officeart/2005/8/layout/vList2"/>
    <dgm:cxn modelId="{18C99E18-8676-4AF6-BBF8-667FA0242D6E}" type="presParOf" srcId="{9FF9BD46-DE44-4B30-80ED-AC3A9E213A06}" destId="{2EB7D3FA-250E-4F56-A9B0-C5AA0134E3BB}" srcOrd="10" destOrd="0" presId="urn:microsoft.com/office/officeart/2005/8/layout/vList2"/>
  </dgm:cxnLst>
  <dgm:bg/>
  <dgm:whole>
    <a:ln w="6350" cmpd="sng"/>
  </dgm:whole>
</dgm:dataModel>
</file>

<file path=ppt/diagrams/data8.xml><?xml version="1.0" encoding="utf-8"?>
<dgm:dataModel xmlns:dgm="http://schemas.openxmlformats.org/drawingml/2006/diagram" xmlns:a="http://schemas.openxmlformats.org/drawingml/2006/main">
  <dgm:ptLst>
    <dgm:pt modelId="{D393D8ED-BB81-4D84-91DD-05350B4EFC4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57FD8E-722A-4FE1-A800-A7842B64FACF}">
      <dgm:prSet phldrT="[Text]" custT="1"/>
      <dgm:spPr>
        <a:solidFill>
          <a:srgbClr val="7030A0"/>
        </a:solidFill>
      </dgm:spPr>
      <dgm:t>
        <a:bodyPr/>
        <a:lstStyle/>
        <a:p>
          <a:pPr algn="l"/>
          <a:r>
            <a:rPr lang="en-US" sz="1600" dirty="0" smtClean="0"/>
            <a:t>Dreamweaver supports the following features and operators:</a:t>
          </a:r>
          <a:endParaRPr lang="en-US" sz="1600" dirty="0"/>
        </a:p>
      </dgm:t>
    </dgm:pt>
    <dgm:pt modelId="{06F76D9A-D8F2-4984-AAEE-E0B32A6C4132}" type="parTrans" cxnId="{E382A97C-A518-4706-B631-6B3A93EC7B18}">
      <dgm:prSet/>
      <dgm:spPr/>
      <dgm:t>
        <a:bodyPr/>
        <a:lstStyle/>
        <a:p>
          <a:endParaRPr lang="en-US"/>
        </a:p>
      </dgm:t>
    </dgm:pt>
    <dgm:pt modelId="{0C2805D7-4352-470E-89E1-8493C02D9BAB}" type="sibTrans" cxnId="{E382A97C-A518-4706-B631-6B3A93EC7B18}">
      <dgm:prSet/>
      <dgm:spPr/>
      <dgm:t>
        <a:bodyPr/>
        <a:lstStyle/>
        <a:p>
          <a:endParaRPr lang="en-US"/>
        </a:p>
      </dgm:t>
    </dgm:pt>
    <dgm:pt modelId="{D6A3040D-8377-4504-95EA-F17CB7DD2DEA}">
      <dgm:prSet phldrT="[Text]" custT="1"/>
      <dgm:spPr>
        <a:solidFill>
          <a:schemeClr val="accent4">
            <a:lumMod val="40000"/>
            <a:lumOff val="60000"/>
            <a:alpha val="90000"/>
          </a:schemeClr>
        </a:solidFill>
      </dgm:spPr>
      <dgm:t>
        <a:bodyPr/>
        <a:lstStyle/>
        <a:p>
          <a:pPr algn="l"/>
          <a:r>
            <a:rPr lang="en-US" sz="1600" b="0" dirty="0" smtClean="0">
              <a:latin typeface="Calibri" pitchFamily="34" charset="0"/>
              <a:cs typeface="Calibri" pitchFamily="34" charset="0"/>
            </a:rPr>
            <a:t>numeric literals, string literals (double-quote syntax only), Boolean literals (true or false)</a:t>
          </a:r>
          <a:endParaRPr lang="en-US" sz="1600" b="0" dirty="0">
            <a:latin typeface="Calibri" pitchFamily="34" charset="0"/>
            <a:cs typeface="Calibri" pitchFamily="34" charset="0"/>
          </a:endParaRPr>
        </a:p>
      </dgm:t>
    </dgm:pt>
    <dgm:pt modelId="{8284AD39-911A-4534-9D24-A79788150699}" type="parTrans" cxnId="{FBD974E9-9957-4404-9F93-E7B989C5852A}">
      <dgm:prSet/>
      <dgm:spPr/>
      <dgm:t>
        <a:bodyPr/>
        <a:lstStyle/>
        <a:p>
          <a:endParaRPr lang="en-US"/>
        </a:p>
      </dgm:t>
    </dgm:pt>
    <dgm:pt modelId="{F9217D79-0548-462E-89A1-F2968343EBB4}" type="sibTrans" cxnId="{FBD974E9-9957-4404-9F93-E7B989C5852A}">
      <dgm:prSet/>
      <dgm:spPr/>
      <dgm:t>
        <a:bodyPr/>
        <a:lstStyle/>
        <a:p>
          <a:endParaRPr lang="en-US"/>
        </a:p>
      </dgm:t>
    </dgm:pt>
    <dgm:pt modelId="{D50A3AAC-7505-447E-BD38-9E15D70972CE}">
      <dgm:prSet phldrT="[Text]" custT="1"/>
      <dgm:spPr>
        <a:solidFill>
          <a:schemeClr val="accent6">
            <a:lumMod val="60000"/>
            <a:lumOff val="40000"/>
            <a:alpha val="90000"/>
          </a:schemeClr>
        </a:solidFill>
      </dgm:spPr>
      <dgm:t>
        <a:bodyPr/>
        <a:lstStyle/>
        <a:p>
          <a:pPr algn="l"/>
          <a:r>
            <a:rPr lang="en-US" sz="1600" b="0" dirty="0" smtClean="0">
              <a:latin typeface="Calibri" pitchFamily="34" charset="0"/>
              <a:cs typeface="Calibri" pitchFamily="34" charset="0"/>
            </a:rPr>
            <a:t>variable reference (see the list of defined variables later in this section)</a:t>
          </a:r>
          <a:endParaRPr lang="en-US" sz="1600" b="0" dirty="0">
            <a:latin typeface="Calibri" pitchFamily="34" charset="0"/>
            <a:cs typeface="Calibri" pitchFamily="34" charset="0"/>
          </a:endParaRPr>
        </a:p>
      </dgm:t>
    </dgm:pt>
    <dgm:pt modelId="{43EAB393-DF1E-40D9-AB3C-142616DE21BC}" type="parTrans" cxnId="{6A1B8788-2705-42C1-B145-50A62A4AB61C}">
      <dgm:prSet/>
      <dgm:spPr/>
      <dgm:t>
        <a:bodyPr/>
        <a:lstStyle/>
        <a:p>
          <a:endParaRPr lang="en-US"/>
        </a:p>
      </dgm:t>
    </dgm:pt>
    <dgm:pt modelId="{D8CAC414-599A-4434-974D-39D5316A46A1}" type="sibTrans" cxnId="{6A1B8788-2705-42C1-B145-50A62A4AB61C}">
      <dgm:prSet/>
      <dgm:spPr/>
      <dgm:t>
        <a:bodyPr/>
        <a:lstStyle/>
        <a:p>
          <a:endParaRPr lang="en-US"/>
        </a:p>
      </dgm:t>
    </dgm:pt>
    <dgm:pt modelId="{9BCA323E-6A5B-4060-8D3D-6F08D535ED50}">
      <dgm:prSet phldrT="[Text]" custT="1"/>
      <dgm:spPr>
        <a:solidFill>
          <a:schemeClr val="accent3">
            <a:lumMod val="60000"/>
            <a:lumOff val="40000"/>
            <a:alpha val="90000"/>
          </a:schemeClr>
        </a:solidFill>
      </dgm:spPr>
      <dgm:t>
        <a:bodyPr/>
        <a:lstStyle/>
        <a:p>
          <a:pPr algn="l"/>
          <a:r>
            <a:rPr lang="en-US" sz="1600" b="0" dirty="0" smtClean="0">
              <a:latin typeface="Calibri" pitchFamily="34" charset="0"/>
              <a:cs typeface="Calibri" pitchFamily="34" charset="0"/>
            </a:rPr>
            <a:t>field reference (the “dot” operator)</a:t>
          </a:r>
          <a:endParaRPr lang="en-US" sz="1600" b="0" dirty="0">
            <a:latin typeface="Calibri" pitchFamily="34" charset="0"/>
            <a:cs typeface="Calibri" pitchFamily="34" charset="0"/>
          </a:endParaRPr>
        </a:p>
      </dgm:t>
    </dgm:pt>
    <dgm:pt modelId="{509048E6-251D-4931-A7B0-05B873F2859C}" type="parTrans" cxnId="{BFAFC433-B178-4F1D-9E33-3E8865CDE914}">
      <dgm:prSet/>
      <dgm:spPr/>
      <dgm:t>
        <a:bodyPr/>
        <a:lstStyle/>
        <a:p>
          <a:endParaRPr lang="en-US"/>
        </a:p>
      </dgm:t>
    </dgm:pt>
    <dgm:pt modelId="{7AA34270-9F85-492D-BFA2-A0C5FB1B272C}" type="sibTrans" cxnId="{BFAFC433-B178-4F1D-9E33-3E8865CDE914}">
      <dgm:prSet/>
      <dgm:spPr/>
      <dgm:t>
        <a:bodyPr/>
        <a:lstStyle/>
        <a:p>
          <a:endParaRPr lang="en-US"/>
        </a:p>
      </dgm:t>
    </dgm:pt>
    <dgm:pt modelId="{167CD2C9-E8D9-4A52-8183-2134B0303310}">
      <dgm:prSet phldrT="[Text]" custT="1"/>
      <dgm:spPr>
        <a:solidFill>
          <a:schemeClr val="accent2">
            <a:lumMod val="60000"/>
            <a:lumOff val="40000"/>
            <a:alpha val="90000"/>
          </a:schemeClr>
        </a:solidFill>
      </dgm:spPr>
      <dgm:t>
        <a:bodyPr/>
        <a:lstStyle/>
        <a:p>
          <a:pPr algn="l"/>
          <a:r>
            <a:rPr lang="en-US" sz="1600" b="0" dirty="0" smtClean="0">
              <a:latin typeface="Calibri" pitchFamily="34" charset="0"/>
              <a:cs typeface="Calibri" pitchFamily="34" charset="0"/>
            </a:rPr>
            <a:t>unary operators: +, -, ~, ! </a:t>
          </a:r>
          <a:endParaRPr lang="en-US" sz="1600" b="0" dirty="0">
            <a:latin typeface="Calibri" pitchFamily="34" charset="0"/>
            <a:cs typeface="Calibri" pitchFamily="34" charset="0"/>
          </a:endParaRPr>
        </a:p>
      </dgm:t>
    </dgm:pt>
    <dgm:pt modelId="{1990C475-769E-4669-8E9B-EE31BC9965BE}" type="parTrans" cxnId="{48B59A35-3BB1-4079-9C86-91EA97874E37}">
      <dgm:prSet/>
      <dgm:spPr/>
      <dgm:t>
        <a:bodyPr/>
        <a:lstStyle/>
        <a:p>
          <a:endParaRPr lang="en-US"/>
        </a:p>
      </dgm:t>
    </dgm:pt>
    <dgm:pt modelId="{01257336-A840-4420-A762-C9BF615ECAED}" type="sibTrans" cxnId="{48B59A35-3BB1-4079-9C86-91EA97874E37}">
      <dgm:prSet/>
      <dgm:spPr/>
      <dgm:t>
        <a:bodyPr/>
        <a:lstStyle/>
        <a:p>
          <a:endParaRPr lang="en-US"/>
        </a:p>
      </dgm:t>
    </dgm:pt>
    <dgm:pt modelId="{E7785A69-FEA8-4F3A-B3A7-F8B355FEDAD9}">
      <dgm:prSet phldrT="[Text]" custT="1"/>
      <dgm:spPr>
        <a:solidFill>
          <a:schemeClr val="accent1">
            <a:lumMod val="60000"/>
            <a:lumOff val="40000"/>
            <a:alpha val="90000"/>
          </a:schemeClr>
        </a:solidFill>
      </dgm:spPr>
      <dgm:t>
        <a:bodyPr/>
        <a:lstStyle/>
        <a:p>
          <a:pPr algn="l"/>
          <a:r>
            <a:rPr lang="en-US" sz="1600" b="0" dirty="0" smtClean="0">
              <a:latin typeface="Calibri" pitchFamily="34" charset="0"/>
              <a:cs typeface="Calibri" pitchFamily="34" charset="0"/>
            </a:rPr>
            <a:t>binary operators: +, -, *, /, %, &amp;, |, ^, &amp;&amp;, ||, &lt;, &lt;=, &gt;, &gt;=, ==, !=, &lt;&lt;, &gt;&gt;</a:t>
          </a:r>
          <a:endParaRPr lang="en-US" sz="1600" b="0" dirty="0">
            <a:latin typeface="Calibri" pitchFamily="34" charset="0"/>
            <a:cs typeface="Calibri" pitchFamily="34" charset="0"/>
          </a:endParaRPr>
        </a:p>
      </dgm:t>
    </dgm:pt>
    <dgm:pt modelId="{7E06B3F3-9200-4CD1-9F21-480C685E20FA}" type="parTrans" cxnId="{AC81DDCC-F21B-4E4A-B997-065CE49A5624}">
      <dgm:prSet/>
      <dgm:spPr/>
      <dgm:t>
        <a:bodyPr/>
        <a:lstStyle/>
        <a:p>
          <a:endParaRPr lang="en-US"/>
        </a:p>
      </dgm:t>
    </dgm:pt>
    <dgm:pt modelId="{54101481-54FF-4FAF-A94D-25D8F7244F6A}" type="sibTrans" cxnId="{AC81DDCC-F21B-4E4A-B997-065CE49A5624}">
      <dgm:prSet/>
      <dgm:spPr/>
      <dgm:t>
        <a:bodyPr/>
        <a:lstStyle/>
        <a:p>
          <a:endParaRPr lang="en-US"/>
        </a:p>
      </dgm:t>
    </dgm:pt>
    <dgm:pt modelId="{0650635C-B4F0-41EE-A36C-015A32B14D67}">
      <dgm:prSet phldrT="[Text]" custT="1"/>
      <dgm:spPr>
        <a:solidFill>
          <a:schemeClr val="bg2">
            <a:lumMod val="75000"/>
            <a:alpha val="90000"/>
          </a:schemeClr>
        </a:solidFill>
      </dgm:spPr>
      <dgm:t>
        <a:bodyPr/>
        <a:lstStyle/>
        <a:p>
          <a:pPr algn="l"/>
          <a:r>
            <a:rPr lang="en-US" sz="1600" b="0" dirty="0" smtClean="0">
              <a:latin typeface="Calibri" pitchFamily="34" charset="0"/>
              <a:cs typeface="Calibri" pitchFamily="34" charset="0"/>
            </a:rPr>
            <a:t>conditional operator: ?:</a:t>
          </a:r>
          <a:endParaRPr lang="en-US" sz="1600" b="0" dirty="0">
            <a:latin typeface="Calibri" pitchFamily="34" charset="0"/>
            <a:cs typeface="Calibri" pitchFamily="34" charset="0"/>
          </a:endParaRPr>
        </a:p>
      </dgm:t>
    </dgm:pt>
    <dgm:pt modelId="{0A3D0C20-C56E-4562-A94B-C960E6CDAFE3}" type="parTrans" cxnId="{01E04DFB-CF16-4231-B2CE-344AC71914CC}">
      <dgm:prSet/>
      <dgm:spPr/>
      <dgm:t>
        <a:bodyPr/>
        <a:lstStyle/>
        <a:p>
          <a:endParaRPr lang="en-US"/>
        </a:p>
      </dgm:t>
    </dgm:pt>
    <dgm:pt modelId="{1893505B-3A99-4109-897D-54D0E5862DC8}" type="sibTrans" cxnId="{01E04DFB-CF16-4231-B2CE-344AC71914CC}">
      <dgm:prSet/>
      <dgm:spPr/>
      <dgm:t>
        <a:bodyPr/>
        <a:lstStyle/>
        <a:p>
          <a:endParaRPr lang="en-US"/>
        </a:p>
      </dgm:t>
    </dgm:pt>
    <dgm:pt modelId="{35E9B280-BB02-4E70-B6DE-FD2A5E941203}">
      <dgm:prSet phldrT="[Text]" custT="1"/>
      <dgm:spPr>
        <a:solidFill>
          <a:schemeClr val="accent2">
            <a:lumMod val="20000"/>
            <a:lumOff val="80000"/>
            <a:alpha val="90000"/>
          </a:schemeClr>
        </a:solidFill>
      </dgm:spPr>
      <dgm:t>
        <a:bodyPr/>
        <a:lstStyle/>
        <a:p>
          <a:pPr algn="l"/>
          <a:r>
            <a:rPr lang="en-US" sz="1600" b="0" dirty="0" smtClean="0">
              <a:latin typeface="Calibri" pitchFamily="34" charset="0"/>
              <a:cs typeface="Calibri" pitchFamily="34" charset="0"/>
            </a:rPr>
            <a:t>parentheses: ()</a:t>
          </a:r>
          <a:endParaRPr lang="en-US" sz="1600" b="0" dirty="0">
            <a:latin typeface="Calibri" pitchFamily="34" charset="0"/>
            <a:cs typeface="Calibri" pitchFamily="34" charset="0"/>
          </a:endParaRPr>
        </a:p>
      </dgm:t>
    </dgm:pt>
    <dgm:pt modelId="{3071FCC9-57BC-44F6-9EE0-2F49883ABB3F}" type="parTrans" cxnId="{09C6F183-14F0-43C9-BA07-215B4A802AF5}">
      <dgm:prSet/>
      <dgm:spPr/>
      <dgm:t>
        <a:bodyPr/>
        <a:lstStyle/>
        <a:p>
          <a:endParaRPr lang="en-US"/>
        </a:p>
      </dgm:t>
    </dgm:pt>
    <dgm:pt modelId="{714B07B2-17CD-4BDE-93CD-3F99784F0E3C}" type="sibTrans" cxnId="{09C6F183-14F0-43C9-BA07-215B4A802AF5}">
      <dgm:prSet/>
      <dgm:spPr/>
      <dgm:t>
        <a:bodyPr/>
        <a:lstStyle/>
        <a:p>
          <a:endParaRPr lang="en-US"/>
        </a:p>
      </dgm:t>
    </dgm:pt>
    <dgm:pt modelId="{B468F822-FA45-412D-B478-5A4DC4DF054E}" type="pres">
      <dgm:prSet presAssocID="{D393D8ED-BB81-4D84-91DD-05350B4EFC40}" presName="diagram" presStyleCnt="0">
        <dgm:presLayoutVars>
          <dgm:chPref val="1"/>
          <dgm:dir/>
          <dgm:animOne val="branch"/>
          <dgm:animLvl val="lvl"/>
          <dgm:resizeHandles/>
        </dgm:presLayoutVars>
      </dgm:prSet>
      <dgm:spPr/>
      <dgm:t>
        <a:bodyPr/>
        <a:lstStyle/>
        <a:p>
          <a:endParaRPr lang="en-US"/>
        </a:p>
      </dgm:t>
    </dgm:pt>
    <dgm:pt modelId="{453EBD43-11D2-4618-99AF-A40FEDC0C097}" type="pres">
      <dgm:prSet presAssocID="{4F57FD8E-722A-4FE1-A800-A7842B64FACF}" presName="root" presStyleCnt="0"/>
      <dgm:spPr/>
    </dgm:pt>
    <dgm:pt modelId="{BAFF6349-B296-4F4C-80CD-1CE7473A9F90}" type="pres">
      <dgm:prSet presAssocID="{4F57FD8E-722A-4FE1-A800-A7842B64FACF}" presName="rootComposite" presStyleCnt="0"/>
      <dgm:spPr/>
    </dgm:pt>
    <dgm:pt modelId="{BC6173FC-5FB0-4E70-8D5C-962BCFCBFD7A}" type="pres">
      <dgm:prSet presAssocID="{4F57FD8E-722A-4FE1-A800-A7842B64FACF}" presName="rootText" presStyleLbl="node1" presStyleIdx="0" presStyleCnt="1" custScaleX="1410730" custScaleY="178768" custLinFactY="-100000" custLinFactNeighborX="11111" custLinFactNeighborY="-127352"/>
      <dgm:spPr/>
      <dgm:t>
        <a:bodyPr/>
        <a:lstStyle/>
        <a:p>
          <a:endParaRPr lang="en-US"/>
        </a:p>
      </dgm:t>
    </dgm:pt>
    <dgm:pt modelId="{3B63C256-E7BD-4FED-A24D-ED2C4F33768A}" type="pres">
      <dgm:prSet presAssocID="{4F57FD8E-722A-4FE1-A800-A7842B64FACF}" presName="rootConnector" presStyleLbl="node1" presStyleIdx="0" presStyleCnt="1"/>
      <dgm:spPr/>
      <dgm:t>
        <a:bodyPr/>
        <a:lstStyle/>
        <a:p>
          <a:endParaRPr lang="en-US"/>
        </a:p>
      </dgm:t>
    </dgm:pt>
    <dgm:pt modelId="{636388E9-B1ED-42D9-BF7B-D39D4493A1B8}" type="pres">
      <dgm:prSet presAssocID="{4F57FD8E-722A-4FE1-A800-A7842B64FACF}" presName="childShape" presStyleCnt="0"/>
      <dgm:spPr/>
    </dgm:pt>
    <dgm:pt modelId="{159E9CC5-F056-481E-890B-D81D92944806}" type="pres">
      <dgm:prSet presAssocID="{8284AD39-911A-4534-9D24-A79788150699}" presName="Name13" presStyleLbl="parChTrans1D2" presStyleIdx="0" presStyleCnt="7"/>
      <dgm:spPr/>
      <dgm:t>
        <a:bodyPr/>
        <a:lstStyle/>
        <a:p>
          <a:endParaRPr lang="en-US"/>
        </a:p>
      </dgm:t>
    </dgm:pt>
    <dgm:pt modelId="{56E95771-CAF8-441F-9C29-95B345C1BC36}" type="pres">
      <dgm:prSet presAssocID="{D6A3040D-8377-4504-95EA-F17CB7DD2DEA}" presName="childText" presStyleLbl="bgAcc1" presStyleIdx="0" presStyleCnt="7" custScaleX="1806506" custScaleY="188195" custLinFactNeighborX="-8977" custLinFactNeighborY="-86513">
        <dgm:presLayoutVars>
          <dgm:bulletEnabled val="1"/>
        </dgm:presLayoutVars>
      </dgm:prSet>
      <dgm:spPr/>
      <dgm:t>
        <a:bodyPr/>
        <a:lstStyle/>
        <a:p>
          <a:endParaRPr lang="en-US"/>
        </a:p>
      </dgm:t>
    </dgm:pt>
    <dgm:pt modelId="{C9082C2E-3830-4A10-8B86-E47EF69015BA}" type="pres">
      <dgm:prSet presAssocID="{43EAB393-DF1E-40D9-AB3C-142616DE21BC}" presName="Name13" presStyleLbl="parChTrans1D2" presStyleIdx="1" presStyleCnt="7"/>
      <dgm:spPr/>
      <dgm:t>
        <a:bodyPr/>
        <a:lstStyle/>
        <a:p>
          <a:endParaRPr lang="en-US"/>
        </a:p>
      </dgm:t>
    </dgm:pt>
    <dgm:pt modelId="{61E2C684-EBD0-485A-A69A-410BAE7028A4}" type="pres">
      <dgm:prSet presAssocID="{D50A3AAC-7505-447E-BD38-9E15D70972CE}" presName="childText" presStyleLbl="bgAcc1" presStyleIdx="1" presStyleCnt="7" custScaleX="1784678" custScaleY="224805" custLinFactNeighborX="-8977" custLinFactNeighborY="-36022">
        <dgm:presLayoutVars>
          <dgm:bulletEnabled val="1"/>
        </dgm:presLayoutVars>
      </dgm:prSet>
      <dgm:spPr/>
      <dgm:t>
        <a:bodyPr/>
        <a:lstStyle/>
        <a:p>
          <a:endParaRPr lang="en-US"/>
        </a:p>
      </dgm:t>
    </dgm:pt>
    <dgm:pt modelId="{42DCD54D-66BE-465E-9847-73F41B8C7E46}" type="pres">
      <dgm:prSet presAssocID="{509048E6-251D-4931-A7B0-05B873F2859C}" presName="Name13" presStyleLbl="parChTrans1D2" presStyleIdx="2" presStyleCnt="7"/>
      <dgm:spPr/>
      <dgm:t>
        <a:bodyPr/>
        <a:lstStyle/>
        <a:p>
          <a:endParaRPr lang="en-US"/>
        </a:p>
      </dgm:t>
    </dgm:pt>
    <dgm:pt modelId="{37FAE7F2-3481-4698-9EAC-9A7F7BEDF7E1}" type="pres">
      <dgm:prSet presAssocID="{9BCA323E-6A5B-4060-8D3D-6F08D535ED50}" presName="childText" presStyleLbl="bgAcc1" presStyleIdx="2" presStyleCnt="7" custScaleX="1741091" custScaleY="223925" custLinFactNeighborX="-8977" custLinFactNeighborY="-5809">
        <dgm:presLayoutVars>
          <dgm:bulletEnabled val="1"/>
        </dgm:presLayoutVars>
      </dgm:prSet>
      <dgm:spPr/>
      <dgm:t>
        <a:bodyPr/>
        <a:lstStyle/>
        <a:p>
          <a:endParaRPr lang="en-US"/>
        </a:p>
      </dgm:t>
    </dgm:pt>
    <dgm:pt modelId="{8FF4C038-F2EE-417C-9AB4-8C20A1887613}" type="pres">
      <dgm:prSet presAssocID="{1990C475-769E-4669-8E9B-EE31BC9965BE}" presName="Name13" presStyleLbl="parChTrans1D2" presStyleIdx="3" presStyleCnt="7"/>
      <dgm:spPr/>
      <dgm:t>
        <a:bodyPr/>
        <a:lstStyle/>
        <a:p>
          <a:endParaRPr lang="en-US"/>
        </a:p>
      </dgm:t>
    </dgm:pt>
    <dgm:pt modelId="{547B328A-F054-4696-8C09-02F540C93386}" type="pres">
      <dgm:prSet presAssocID="{167CD2C9-E8D9-4A52-8183-2134B0303310}" presName="childText" presStyleLbl="bgAcc1" presStyleIdx="3" presStyleCnt="7" custScaleX="1486315" custScaleY="194399" custLinFactNeighborY="38975">
        <dgm:presLayoutVars>
          <dgm:bulletEnabled val="1"/>
        </dgm:presLayoutVars>
      </dgm:prSet>
      <dgm:spPr/>
      <dgm:t>
        <a:bodyPr/>
        <a:lstStyle/>
        <a:p>
          <a:endParaRPr lang="en-US"/>
        </a:p>
      </dgm:t>
    </dgm:pt>
    <dgm:pt modelId="{ED45CCBB-F338-4FB3-B9E5-EE97818BFDA8}" type="pres">
      <dgm:prSet presAssocID="{7E06B3F3-9200-4CD1-9F21-480C685E20FA}" presName="Name13" presStyleLbl="parChTrans1D2" presStyleIdx="4" presStyleCnt="7"/>
      <dgm:spPr/>
      <dgm:t>
        <a:bodyPr/>
        <a:lstStyle/>
        <a:p>
          <a:endParaRPr lang="en-US"/>
        </a:p>
      </dgm:t>
    </dgm:pt>
    <dgm:pt modelId="{BF72B017-1D39-4861-A6DE-10ABF8248ED9}" type="pres">
      <dgm:prSet presAssocID="{E7785A69-FEA8-4F3A-B3A7-F8B355FEDAD9}" presName="childText" presStyleLbl="bgAcc1" presStyleIdx="4" presStyleCnt="7" custScaleX="1838211" custScaleY="182173" custLinFactNeighborY="91003">
        <dgm:presLayoutVars>
          <dgm:bulletEnabled val="1"/>
        </dgm:presLayoutVars>
      </dgm:prSet>
      <dgm:spPr/>
      <dgm:t>
        <a:bodyPr/>
        <a:lstStyle/>
        <a:p>
          <a:endParaRPr lang="en-US"/>
        </a:p>
      </dgm:t>
    </dgm:pt>
    <dgm:pt modelId="{D43FF222-FF2B-4A87-926C-91114910EFCA}" type="pres">
      <dgm:prSet presAssocID="{0A3D0C20-C56E-4562-A94B-C960E6CDAFE3}" presName="Name13" presStyleLbl="parChTrans1D2" presStyleIdx="5" presStyleCnt="7"/>
      <dgm:spPr/>
      <dgm:t>
        <a:bodyPr/>
        <a:lstStyle/>
        <a:p>
          <a:endParaRPr lang="en-US"/>
        </a:p>
      </dgm:t>
    </dgm:pt>
    <dgm:pt modelId="{D6F78ACA-5602-4181-ACD1-D8EBEB6958F8}" type="pres">
      <dgm:prSet presAssocID="{0650635C-B4F0-41EE-A36C-015A32B14D67}" presName="childText" presStyleLbl="bgAcc1" presStyleIdx="5" presStyleCnt="7" custScaleX="1449129" custScaleY="182226" custLinFactY="28022" custLinFactNeighborY="100000">
        <dgm:presLayoutVars>
          <dgm:bulletEnabled val="1"/>
        </dgm:presLayoutVars>
      </dgm:prSet>
      <dgm:spPr/>
      <dgm:t>
        <a:bodyPr/>
        <a:lstStyle/>
        <a:p>
          <a:endParaRPr lang="en-US"/>
        </a:p>
      </dgm:t>
    </dgm:pt>
    <dgm:pt modelId="{4088ED57-91B4-479D-8F1F-7B2146CD11BF}" type="pres">
      <dgm:prSet presAssocID="{3071FCC9-57BC-44F6-9EE0-2F49883ABB3F}" presName="Name13" presStyleLbl="parChTrans1D2" presStyleIdx="6" presStyleCnt="7"/>
      <dgm:spPr/>
      <dgm:t>
        <a:bodyPr/>
        <a:lstStyle/>
        <a:p>
          <a:endParaRPr lang="en-US"/>
        </a:p>
      </dgm:t>
    </dgm:pt>
    <dgm:pt modelId="{7633D405-FFA4-4AFB-8AC1-475F1770740F}" type="pres">
      <dgm:prSet presAssocID="{35E9B280-BB02-4E70-B6DE-FD2A5E941203}" presName="childText" presStyleLbl="bgAcc1" presStyleIdx="6" presStyleCnt="7" custScaleX="1480483" custScaleY="185384" custLinFactY="61884" custLinFactNeighborY="100000">
        <dgm:presLayoutVars>
          <dgm:bulletEnabled val="1"/>
        </dgm:presLayoutVars>
      </dgm:prSet>
      <dgm:spPr/>
      <dgm:t>
        <a:bodyPr/>
        <a:lstStyle/>
        <a:p>
          <a:endParaRPr lang="en-US"/>
        </a:p>
      </dgm:t>
    </dgm:pt>
  </dgm:ptLst>
  <dgm:cxnLst>
    <dgm:cxn modelId="{6A1B8788-2705-42C1-B145-50A62A4AB61C}" srcId="{4F57FD8E-722A-4FE1-A800-A7842B64FACF}" destId="{D50A3AAC-7505-447E-BD38-9E15D70972CE}" srcOrd="1" destOrd="0" parTransId="{43EAB393-DF1E-40D9-AB3C-142616DE21BC}" sibTransId="{D8CAC414-599A-4434-974D-39D5316A46A1}"/>
    <dgm:cxn modelId="{150A8B9C-CE1D-4807-86FD-56481C97A978}" type="presOf" srcId="{D393D8ED-BB81-4D84-91DD-05350B4EFC40}" destId="{B468F822-FA45-412D-B478-5A4DC4DF054E}" srcOrd="0" destOrd="0" presId="urn:microsoft.com/office/officeart/2005/8/layout/hierarchy3"/>
    <dgm:cxn modelId="{BFAFC433-B178-4F1D-9E33-3E8865CDE914}" srcId="{4F57FD8E-722A-4FE1-A800-A7842B64FACF}" destId="{9BCA323E-6A5B-4060-8D3D-6F08D535ED50}" srcOrd="2" destOrd="0" parTransId="{509048E6-251D-4931-A7B0-05B873F2859C}" sibTransId="{7AA34270-9F85-492D-BFA2-A0C5FB1B272C}"/>
    <dgm:cxn modelId="{FA58B691-C923-4216-8A33-2B723F14490B}" type="presOf" srcId="{4F57FD8E-722A-4FE1-A800-A7842B64FACF}" destId="{BC6173FC-5FB0-4E70-8D5C-962BCFCBFD7A}" srcOrd="0" destOrd="0" presId="urn:microsoft.com/office/officeart/2005/8/layout/hierarchy3"/>
    <dgm:cxn modelId="{480F89C2-7F72-4637-9B4A-9727CCACF2D7}" type="presOf" srcId="{35E9B280-BB02-4E70-B6DE-FD2A5E941203}" destId="{7633D405-FFA4-4AFB-8AC1-475F1770740F}" srcOrd="0" destOrd="0" presId="urn:microsoft.com/office/officeart/2005/8/layout/hierarchy3"/>
    <dgm:cxn modelId="{461D0F74-8EE0-4F87-9355-CCFB99C60457}" type="presOf" srcId="{8284AD39-911A-4534-9D24-A79788150699}" destId="{159E9CC5-F056-481E-890B-D81D92944806}" srcOrd="0" destOrd="0" presId="urn:microsoft.com/office/officeart/2005/8/layout/hierarchy3"/>
    <dgm:cxn modelId="{BAF62596-69D9-4C0E-80EC-ABDD10C92113}" type="presOf" srcId="{E7785A69-FEA8-4F3A-B3A7-F8B355FEDAD9}" destId="{BF72B017-1D39-4861-A6DE-10ABF8248ED9}" srcOrd="0" destOrd="0" presId="urn:microsoft.com/office/officeart/2005/8/layout/hierarchy3"/>
    <dgm:cxn modelId="{5C4EBCF7-0C7E-494F-8ADF-A19185439168}" type="presOf" srcId="{9BCA323E-6A5B-4060-8D3D-6F08D535ED50}" destId="{37FAE7F2-3481-4698-9EAC-9A7F7BEDF7E1}" srcOrd="0" destOrd="0" presId="urn:microsoft.com/office/officeart/2005/8/layout/hierarchy3"/>
    <dgm:cxn modelId="{B3558E65-BCC0-4D65-B11F-B8FF73FB2813}" type="presOf" srcId="{1990C475-769E-4669-8E9B-EE31BC9965BE}" destId="{8FF4C038-F2EE-417C-9AB4-8C20A1887613}" srcOrd="0" destOrd="0" presId="urn:microsoft.com/office/officeart/2005/8/layout/hierarchy3"/>
    <dgm:cxn modelId="{258813AB-E3C2-4C1A-BCBC-5799FC7FDFE9}" type="presOf" srcId="{0A3D0C20-C56E-4562-A94B-C960E6CDAFE3}" destId="{D43FF222-FF2B-4A87-926C-91114910EFCA}" srcOrd="0" destOrd="0" presId="urn:microsoft.com/office/officeart/2005/8/layout/hierarchy3"/>
    <dgm:cxn modelId="{FBD974E9-9957-4404-9F93-E7B989C5852A}" srcId="{4F57FD8E-722A-4FE1-A800-A7842B64FACF}" destId="{D6A3040D-8377-4504-95EA-F17CB7DD2DEA}" srcOrd="0" destOrd="0" parTransId="{8284AD39-911A-4534-9D24-A79788150699}" sibTransId="{F9217D79-0548-462E-89A1-F2968343EBB4}"/>
    <dgm:cxn modelId="{E382A97C-A518-4706-B631-6B3A93EC7B18}" srcId="{D393D8ED-BB81-4D84-91DD-05350B4EFC40}" destId="{4F57FD8E-722A-4FE1-A800-A7842B64FACF}" srcOrd="0" destOrd="0" parTransId="{06F76D9A-D8F2-4984-AAEE-E0B32A6C4132}" sibTransId="{0C2805D7-4352-470E-89E1-8493C02D9BAB}"/>
    <dgm:cxn modelId="{01E04DFB-CF16-4231-B2CE-344AC71914CC}" srcId="{4F57FD8E-722A-4FE1-A800-A7842B64FACF}" destId="{0650635C-B4F0-41EE-A36C-015A32B14D67}" srcOrd="5" destOrd="0" parTransId="{0A3D0C20-C56E-4562-A94B-C960E6CDAFE3}" sibTransId="{1893505B-3A99-4109-897D-54D0E5862DC8}"/>
    <dgm:cxn modelId="{09C6F183-14F0-43C9-BA07-215B4A802AF5}" srcId="{4F57FD8E-722A-4FE1-A800-A7842B64FACF}" destId="{35E9B280-BB02-4E70-B6DE-FD2A5E941203}" srcOrd="6" destOrd="0" parTransId="{3071FCC9-57BC-44F6-9EE0-2F49883ABB3F}" sibTransId="{714B07B2-17CD-4BDE-93CD-3F99784F0E3C}"/>
    <dgm:cxn modelId="{DC558693-9818-44E5-BFCD-B31FFDD1B94D}" type="presOf" srcId="{3071FCC9-57BC-44F6-9EE0-2F49883ABB3F}" destId="{4088ED57-91B4-479D-8F1F-7B2146CD11BF}" srcOrd="0" destOrd="0" presId="urn:microsoft.com/office/officeart/2005/8/layout/hierarchy3"/>
    <dgm:cxn modelId="{78B7421D-57D0-4DAF-9EF5-26C2DBFED089}" type="presOf" srcId="{7E06B3F3-9200-4CD1-9F21-480C685E20FA}" destId="{ED45CCBB-F338-4FB3-B9E5-EE97818BFDA8}" srcOrd="0" destOrd="0" presId="urn:microsoft.com/office/officeart/2005/8/layout/hierarchy3"/>
    <dgm:cxn modelId="{FAA06769-1B2B-4D83-BD77-73E7ACEA5DFA}" type="presOf" srcId="{D6A3040D-8377-4504-95EA-F17CB7DD2DEA}" destId="{56E95771-CAF8-441F-9C29-95B345C1BC36}" srcOrd="0" destOrd="0" presId="urn:microsoft.com/office/officeart/2005/8/layout/hierarchy3"/>
    <dgm:cxn modelId="{9576A306-F230-433E-8D58-72B481DC1A13}" type="presOf" srcId="{D50A3AAC-7505-447E-BD38-9E15D70972CE}" destId="{61E2C684-EBD0-485A-A69A-410BAE7028A4}" srcOrd="0" destOrd="0" presId="urn:microsoft.com/office/officeart/2005/8/layout/hierarchy3"/>
    <dgm:cxn modelId="{61E9A6C5-051A-40A8-BABF-20C71A1BB728}" type="presOf" srcId="{4F57FD8E-722A-4FE1-A800-A7842B64FACF}" destId="{3B63C256-E7BD-4FED-A24D-ED2C4F33768A}" srcOrd="1" destOrd="0" presId="urn:microsoft.com/office/officeart/2005/8/layout/hierarchy3"/>
    <dgm:cxn modelId="{B0349901-92E8-47CD-B859-9EDAB83DCF64}" type="presOf" srcId="{509048E6-251D-4931-A7B0-05B873F2859C}" destId="{42DCD54D-66BE-465E-9847-73F41B8C7E46}" srcOrd="0" destOrd="0" presId="urn:microsoft.com/office/officeart/2005/8/layout/hierarchy3"/>
    <dgm:cxn modelId="{96073855-A6B3-4CD7-8857-A36C42C12F62}" type="presOf" srcId="{43EAB393-DF1E-40D9-AB3C-142616DE21BC}" destId="{C9082C2E-3830-4A10-8B86-E47EF69015BA}" srcOrd="0" destOrd="0" presId="urn:microsoft.com/office/officeart/2005/8/layout/hierarchy3"/>
    <dgm:cxn modelId="{51A7C234-7373-4E96-8494-62BC06DD3F36}" type="presOf" srcId="{167CD2C9-E8D9-4A52-8183-2134B0303310}" destId="{547B328A-F054-4696-8C09-02F540C93386}" srcOrd="0" destOrd="0" presId="urn:microsoft.com/office/officeart/2005/8/layout/hierarchy3"/>
    <dgm:cxn modelId="{48B59A35-3BB1-4079-9C86-91EA97874E37}" srcId="{4F57FD8E-722A-4FE1-A800-A7842B64FACF}" destId="{167CD2C9-E8D9-4A52-8183-2134B0303310}" srcOrd="3" destOrd="0" parTransId="{1990C475-769E-4669-8E9B-EE31BC9965BE}" sibTransId="{01257336-A840-4420-A762-C9BF615ECAED}"/>
    <dgm:cxn modelId="{4D5AA495-B57A-4517-A6CC-79AE486D8841}" type="presOf" srcId="{0650635C-B4F0-41EE-A36C-015A32B14D67}" destId="{D6F78ACA-5602-4181-ACD1-D8EBEB6958F8}" srcOrd="0" destOrd="0" presId="urn:microsoft.com/office/officeart/2005/8/layout/hierarchy3"/>
    <dgm:cxn modelId="{AC81DDCC-F21B-4E4A-B997-065CE49A5624}" srcId="{4F57FD8E-722A-4FE1-A800-A7842B64FACF}" destId="{E7785A69-FEA8-4F3A-B3A7-F8B355FEDAD9}" srcOrd="4" destOrd="0" parTransId="{7E06B3F3-9200-4CD1-9F21-480C685E20FA}" sibTransId="{54101481-54FF-4FAF-A94D-25D8F7244F6A}"/>
    <dgm:cxn modelId="{A1F5DECF-FAF9-438D-B083-A99D8C5F4A1F}" type="presParOf" srcId="{B468F822-FA45-412D-B478-5A4DC4DF054E}" destId="{453EBD43-11D2-4618-99AF-A40FEDC0C097}" srcOrd="0" destOrd="0" presId="urn:microsoft.com/office/officeart/2005/8/layout/hierarchy3"/>
    <dgm:cxn modelId="{575F4434-A07C-4028-851E-6D64C782B718}" type="presParOf" srcId="{453EBD43-11D2-4618-99AF-A40FEDC0C097}" destId="{BAFF6349-B296-4F4C-80CD-1CE7473A9F90}" srcOrd="0" destOrd="0" presId="urn:microsoft.com/office/officeart/2005/8/layout/hierarchy3"/>
    <dgm:cxn modelId="{BB5E5678-AFD5-4D19-A1BA-E55D8BD6F32B}" type="presParOf" srcId="{BAFF6349-B296-4F4C-80CD-1CE7473A9F90}" destId="{BC6173FC-5FB0-4E70-8D5C-962BCFCBFD7A}" srcOrd="0" destOrd="0" presId="urn:microsoft.com/office/officeart/2005/8/layout/hierarchy3"/>
    <dgm:cxn modelId="{281D0EEB-1E2B-42D1-A28E-3F82D77FD6D2}" type="presParOf" srcId="{BAFF6349-B296-4F4C-80CD-1CE7473A9F90}" destId="{3B63C256-E7BD-4FED-A24D-ED2C4F33768A}" srcOrd="1" destOrd="0" presId="urn:microsoft.com/office/officeart/2005/8/layout/hierarchy3"/>
    <dgm:cxn modelId="{9FB69EA1-3C31-48E5-9E40-ABEA4C48A2F8}" type="presParOf" srcId="{453EBD43-11D2-4618-99AF-A40FEDC0C097}" destId="{636388E9-B1ED-42D9-BF7B-D39D4493A1B8}" srcOrd="1" destOrd="0" presId="urn:microsoft.com/office/officeart/2005/8/layout/hierarchy3"/>
    <dgm:cxn modelId="{BCA50478-C7C3-4A33-BD40-B49238F3B315}" type="presParOf" srcId="{636388E9-B1ED-42D9-BF7B-D39D4493A1B8}" destId="{159E9CC5-F056-481E-890B-D81D92944806}" srcOrd="0" destOrd="0" presId="urn:microsoft.com/office/officeart/2005/8/layout/hierarchy3"/>
    <dgm:cxn modelId="{796CD9B2-CA45-4C20-A21B-BDA6F60C2D27}" type="presParOf" srcId="{636388E9-B1ED-42D9-BF7B-D39D4493A1B8}" destId="{56E95771-CAF8-441F-9C29-95B345C1BC36}" srcOrd="1" destOrd="0" presId="urn:microsoft.com/office/officeart/2005/8/layout/hierarchy3"/>
    <dgm:cxn modelId="{F7FA7ECD-D638-4B25-88AE-FDD743DE0953}" type="presParOf" srcId="{636388E9-B1ED-42D9-BF7B-D39D4493A1B8}" destId="{C9082C2E-3830-4A10-8B86-E47EF69015BA}" srcOrd="2" destOrd="0" presId="urn:microsoft.com/office/officeart/2005/8/layout/hierarchy3"/>
    <dgm:cxn modelId="{004A9486-8699-4FFE-82D1-222D167A483C}" type="presParOf" srcId="{636388E9-B1ED-42D9-BF7B-D39D4493A1B8}" destId="{61E2C684-EBD0-485A-A69A-410BAE7028A4}" srcOrd="3" destOrd="0" presId="urn:microsoft.com/office/officeart/2005/8/layout/hierarchy3"/>
    <dgm:cxn modelId="{FA8E5705-3959-4E4B-955C-EDB3D5DCF5D9}" type="presParOf" srcId="{636388E9-B1ED-42D9-BF7B-D39D4493A1B8}" destId="{42DCD54D-66BE-465E-9847-73F41B8C7E46}" srcOrd="4" destOrd="0" presId="urn:microsoft.com/office/officeart/2005/8/layout/hierarchy3"/>
    <dgm:cxn modelId="{92062FF6-D726-4E52-A554-D575EB9AD3F8}" type="presParOf" srcId="{636388E9-B1ED-42D9-BF7B-D39D4493A1B8}" destId="{37FAE7F2-3481-4698-9EAC-9A7F7BEDF7E1}" srcOrd="5" destOrd="0" presId="urn:microsoft.com/office/officeart/2005/8/layout/hierarchy3"/>
    <dgm:cxn modelId="{6208BF80-51BA-44F2-A280-03279B79BF02}" type="presParOf" srcId="{636388E9-B1ED-42D9-BF7B-D39D4493A1B8}" destId="{8FF4C038-F2EE-417C-9AB4-8C20A1887613}" srcOrd="6" destOrd="0" presId="urn:microsoft.com/office/officeart/2005/8/layout/hierarchy3"/>
    <dgm:cxn modelId="{E9691273-82F4-4518-86A8-93C43D066EF4}" type="presParOf" srcId="{636388E9-B1ED-42D9-BF7B-D39D4493A1B8}" destId="{547B328A-F054-4696-8C09-02F540C93386}" srcOrd="7" destOrd="0" presId="urn:microsoft.com/office/officeart/2005/8/layout/hierarchy3"/>
    <dgm:cxn modelId="{C696C3E3-8DEC-49A0-B836-621433D5EBD2}" type="presParOf" srcId="{636388E9-B1ED-42D9-BF7B-D39D4493A1B8}" destId="{ED45CCBB-F338-4FB3-B9E5-EE97818BFDA8}" srcOrd="8" destOrd="0" presId="urn:microsoft.com/office/officeart/2005/8/layout/hierarchy3"/>
    <dgm:cxn modelId="{F5A2D8BB-F1CA-418A-AA4B-079391EE243B}" type="presParOf" srcId="{636388E9-B1ED-42D9-BF7B-D39D4493A1B8}" destId="{BF72B017-1D39-4861-A6DE-10ABF8248ED9}" srcOrd="9" destOrd="0" presId="urn:microsoft.com/office/officeart/2005/8/layout/hierarchy3"/>
    <dgm:cxn modelId="{F8C85E07-D4D4-4F46-9523-280C32016C5F}" type="presParOf" srcId="{636388E9-B1ED-42D9-BF7B-D39D4493A1B8}" destId="{D43FF222-FF2B-4A87-926C-91114910EFCA}" srcOrd="10" destOrd="0" presId="urn:microsoft.com/office/officeart/2005/8/layout/hierarchy3"/>
    <dgm:cxn modelId="{A1F40FA3-B0B5-4030-9CF7-A3C237BB1C14}" type="presParOf" srcId="{636388E9-B1ED-42D9-BF7B-D39D4493A1B8}" destId="{D6F78ACA-5602-4181-ACD1-D8EBEB6958F8}" srcOrd="11" destOrd="0" presId="urn:microsoft.com/office/officeart/2005/8/layout/hierarchy3"/>
    <dgm:cxn modelId="{16749386-6F32-49FC-9F42-0C5D9095E474}" type="presParOf" srcId="{636388E9-B1ED-42D9-BF7B-D39D4493A1B8}" destId="{4088ED57-91B4-479D-8F1F-7B2146CD11BF}" srcOrd="12" destOrd="0" presId="urn:microsoft.com/office/officeart/2005/8/layout/hierarchy3"/>
    <dgm:cxn modelId="{F707E714-8AD4-437E-914F-1A558BFE8EEA}" type="presParOf" srcId="{636388E9-B1ED-42D9-BF7B-D39D4493A1B8}" destId="{7633D405-FFA4-4AFB-8AC1-475F1770740F}" srcOrd="13" destOrd="0" presId="urn:microsoft.com/office/officeart/2005/8/layout/hierarchy3"/>
  </dgm:cxnLst>
  <dgm:bg/>
  <dgm:whole/>
</dgm:dataModel>
</file>

<file path=ppt/diagrams/data9.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Progressive Download Video</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This option downloads the FLV file to the site visitor’s hard disk and then plays it.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101235F9-FF00-449D-97C9-59D542E70142}">
      <dgm:prSet phldrT="[Text]" custT="1"/>
      <dgm:spPr>
        <a:solidFill>
          <a:schemeClr val="accent4">
            <a:lumMod val="75000"/>
          </a:schemeClr>
        </a:solidFill>
      </dgm:spPr>
      <dgm:t>
        <a:bodyPr/>
        <a:lstStyle/>
        <a:p>
          <a:r>
            <a:rPr lang="en-US" sz="1600" b="1" dirty="0" smtClean="0"/>
            <a:t>Streaming Video</a:t>
          </a:r>
          <a:endParaRPr lang="en-US" sz="1600" b="1" dirty="0"/>
        </a:p>
      </dgm:t>
    </dgm:pt>
    <dgm:pt modelId="{1D77122B-E1D1-409C-ABCF-C68449503553}" type="parTrans" cxnId="{AFDB311B-1846-4BF0-8FF7-6C3E7111B511}">
      <dgm:prSet/>
      <dgm:spPr/>
      <dgm:t>
        <a:bodyPr/>
        <a:lstStyle/>
        <a:p>
          <a:endParaRPr lang="en-US"/>
        </a:p>
      </dgm:t>
    </dgm:pt>
    <dgm:pt modelId="{74B5A358-14EA-4C0C-8B47-CD096DB6B125}" type="sibTrans" cxnId="{AFDB311B-1846-4BF0-8FF7-6C3E7111B511}">
      <dgm:prSet/>
      <dgm:spPr/>
      <dgm:t>
        <a:bodyPr/>
        <a:lstStyle/>
        <a:p>
          <a:endParaRPr lang="en-US"/>
        </a:p>
      </dgm:t>
    </dgm:pt>
    <dgm:pt modelId="{8D35BFD3-EC3A-4954-812C-DB8A7C46B8F7}">
      <dgm:prSet custT="1"/>
      <dgm:spPr>
        <a:solidFill>
          <a:schemeClr val="accent3">
            <a:lumMod val="40000"/>
            <a:lumOff val="60000"/>
            <a:alpha val="90000"/>
          </a:schemeClr>
        </a:solidFill>
      </dgm:spPr>
      <dgm:t>
        <a:bodyPr/>
        <a:lstStyle/>
        <a:p>
          <a:r>
            <a:rPr lang="en-US" sz="1400" dirty="0" smtClean="0"/>
            <a:t>This option streams the video content and plays it on a Web page after a short buffer period that ensures smooth play back. </a:t>
          </a:r>
          <a:endParaRPr lang="en-US" sz="1400" dirty="0"/>
        </a:p>
      </dgm:t>
    </dgm:pt>
    <dgm:pt modelId="{A60918A0-3936-4716-977E-6065D4C1AE37}" type="parTrans" cxnId="{63EF7A13-9C47-4007-82F7-496B480A6064}">
      <dgm:prSet/>
      <dgm:spPr/>
      <dgm:t>
        <a:bodyPr/>
        <a:lstStyle/>
        <a:p>
          <a:endParaRPr lang="en-US"/>
        </a:p>
      </dgm:t>
    </dgm:pt>
    <dgm:pt modelId="{0CA630B0-785B-4882-8E21-3007B8928702}" type="sibTrans" cxnId="{63EF7A13-9C47-4007-82F7-496B480A6064}">
      <dgm:prSet/>
      <dgm:spPr/>
      <dgm:t>
        <a:bodyPr/>
        <a:lstStyle/>
        <a:p>
          <a:endParaRPr lang="en-US"/>
        </a:p>
      </dgm:t>
    </dgm:pt>
    <dgm:pt modelId="{3908D09E-85C0-4C52-8586-D43C1F8934E7}">
      <dgm:prSet custT="1"/>
      <dgm:spPr>
        <a:solidFill>
          <a:schemeClr val="accent3">
            <a:lumMod val="40000"/>
            <a:lumOff val="60000"/>
            <a:alpha val="90000"/>
          </a:schemeClr>
        </a:solidFill>
      </dgm:spPr>
      <dgm:t>
        <a:bodyPr/>
        <a:lstStyle/>
        <a:p>
          <a:r>
            <a:rPr lang="en-US" sz="1400" dirty="0" smtClean="0"/>
            <a:t>Access to Adobe® Flash® Media Server is required to enable streaming video on your Web pages.</a:t>
          </a:r>
          <a:endParaRPr lang="en-US" sz="1400" dirty="0"/>
        </a:p>
      </dgm:t>
    </dgm:pt>
    <dgm:pt modelId="{EB8F7B8C-5191-48AE-8D83-16AEED22BBCA}" type="parTrans" cxnId="{C400DA6C-72BA-45F3-A7F2-EF18707576E6}">
      <dgm:prSet/>
      <dgm:spPr/>
      <dgm:t>
        <a:bodyPr/>
        <a:lstStyle/>
        <a:p>
          <a:endParaRPr lang="en-US"/>
        </a:p>
      </dgm:t>
    </dgm:pt>
    <dgm:pt modelId="{A56B48AA-4ABF-4E2D-8A5A-6DFCF31F232C}" type="sibTrans" cxnId="{C400DA6C-72BA-45F3-A7F2-EF18707576E6}">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2"/>
      <dgm:spPr/>
      <dgm:t>
        <a:bodyPr/>
        <a:lstStyle/>
        <a:p>
          <a:endParaRPr lang="en-US"/>
        </a:p>
      </dgm:t>
    </dgm:pt>
    <dgm:pt modelId="{BA6D28AA-79AE-468C-92AF-1B3BA54E5829}" type="pres">
      <dgm:prSet presAssocID="{E78D2F9B-A2F9-4F46-B4BA-303592BBD943}" presName="parentText" presStyleLbl="node1" presStyleIdx="0" presStyleCnt="2" custScaleY="84463"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2">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29FC41EB-0256-42F7-AA16-B96359B4533E}" type="pres">
      <dgm:prSet presAssocID="{101235F9-FF00-449D-97C9-59D542E70142}" presName="parentLin" presStyleCnt="0"/>
      <dgm:spPr/>
    </dgm:pt>
    <dgm:pt modelId="{32E1CD56-7D09-465F-B810-17E9EACA8E01}" type="pres">
      <dgm:prSet presAssocID="{101235F9-FF00-449D-97C9-59D542E70142}" presName="parentLeftMargin" presStyleLbl="node1" presStyleIdx="0" presStyleCnt="2"/>
      <dgm:spPr/>
      <dgm:t>
        <a:bodyPr/>
        <a:lstStyle/>
        <a:p>
          <a:endParaRPr lang="en-US"/>
        </a:p>
      </dgm:t>
    </dgm:pt>
    <dgm:pt modelId="{89E74032-EAEF-47D0-8446-7CD058F7FAD3}" type="pres">
      <dgm:prSet presAssocID="{101235F9-FF00-449D-97C9-59D542E70142}" presName="parentText" presStyleLbl="node1" presStyleIdx="1" presStyleCnt="2" custScaleY="84463" custLinFactNeighborX="-40000">
        <dgm:presLayoutVars>
          <dgm:chMax val="0"/>
          <dgm:bulletEnabled val="1"/>
        </dgm:presLayoutVars>
      </dgm:prSet>
      <dgm:spPr/>
      <dgm:t>
        <a:bodyPr/>
        <a:lstStyle/>
        <a:p>
          <a:endParaRPr lang="en-US"/>
        </a:p>
      </dgm:t>
    </dgm:pt>
    <dgm:pt modelId="{D472F132-32D1-43AC-8A53-9BCA61D1929E}" type="pres">
      <dgm:prSet presAssocID="{101235F9-FF00-449D-97C9-59D542E70142}" presName="negativeSpace" presStyleCnt="0"/>
      <dgm:spPr/>
    </dgm:pt>
    <dgm:pt modelId="{1F50A5AF-DCF1-497E-A3CA-7B9C4DA4CC3D}" type="pres">
      <dgm:prSet presAssocID="{101235F9-FF00-449D-97C9-59D542E70142}" presName="childText" presStyleLbl="conFgAcc1" presStyleIdx="1" presStyleCnt="2">
        <dgm:presLayoutVars>
          <dgm:bulletEnabled val="1"/>
        </dgm:presLayoutVars>
      </dgm:prSet>
      <dgm:spPr/>
      <dgm:t>
        <a:bodyPr/>
        <a:lstStyle/>
        <a:p>
          <a:endParaRPr lang="en-US"/>
        </a:p>
      </dgm:t>
    </dgm:pt>
  </dgm:ptLst>
  <dgm:cxnLst>
    <dgm:cxn modelId="{C5E60A0C-8DA7-4453-876E-1F9DA321EC70}" type="presOf" srcId="{05681F84-B782-4778-A47F-95E98E8F0936}" destId="{EAC038EA-CD33-4F31-8AE8-8CE5E530A12A}" srcOrd="0" destOrd="0" presId="urn:microsoft.com/office/officeart/2005/8/layout/list1"/>
    <dgm:cxn modelId="{B418BC2C-8537-4237-9A52-D95014D2E1CD}" type="presOf" srcId="{8D35BFD3-EC3A-4954-812C-DB8A7C46B8F7}" destId="{1F50A5AF-DCF1-497E-A3CA-7B9C4DA4CC3D}" srcOrd="0" destOrd="0" presId="urn:microsoft.com/office/officeart/2005/8/layout/list1"/>
    <dgm:cxn modelId="{C400DA6C-72BA-45F3-A7F2-EF18707576E6}" srcId="{101235F9-FF00-449D-97C9-59D542E70142}" destId="{3908D09E-85C0-4C52-8586-D43C1F8934E7}" srcOrd="1" destOrd="0" parTransId="{EB8F7B8C-5191-48AE-8D83-16AEED22BBCA}" sibTransId="{A56B48AA-4ABF-4E2D-8A5A-6DFCF31F232C}"/>
    <dgm:cxn modelId="{96E9F5FE-5E56-41EB-89BC-FF464F531D8D}" type="presOf" srcId="{101235F9-FF00-449D-97C9-59D542E70142}" destId="{32E1CD56-7D09-465F-B810-17E9EACA8E01}" srcOrd="0" destOrd="0" presId="urn:microsoft.com/office/officeart/2005/8/layout/list1"/>
    <dgm:cxn modelId="{305A2CA1-2FA4-4495-9741-17F94AC02651}" type="presOf" srcId="{3908D09E-85C0-4C52-8586-D43C1F8934E7}" destId="{1F50A5AF-DCF1-497E-A3CA-7B9C4DA4CC3D}" srcOrd="0" destOrd="1" presId="urn:microsoft.com/office/officeart/2005/8/layout/list1"/>
    <dgm:cxn modelId="{968E2A64-0048-440A-8342-1E854B710A50}" type="presOf" srcId="{E78D2F9B-A2F9-4F46-B4BA-303592BBD943}" destId="{4D331CF4-02D7-4FEE-80B1-B1DE57E7C063}" srcOrd="0" destOrd="0" presId="urn:microsoft.com/office/officeart/2005/8/layout/list1"/>
    <dgm:cxn modelId="{63EF7A13-9C47-4007-82F7-496B480A6064}" srcId="{101235F9-FF00-449D-97C9-59D542E70142}" destId="{8D35BFD3-EC3A-4954-812C-DB8A7C46B8F7}" srcOrd="0" destOrd="0" parTransId="{A60918A0-3936-4716-977E-6065D4C1AE37}" sibTransId="{0CA630B0-785B-4882-8E21-3007B8928702}"/>
    <dgm:cxn modelId="{043DF2DA-9F92-4B51-A9D1-9352771068E1}" srcId="{E78D2F9B-A2F9-4F46-B4BA-303592BBD943}" destId="{05681F84-B782-4778-A47F-95E98E8F0936}" srcOrd="0" destOrd="0" parTransId="{94602FF8-8E8F-4206-86B0-8352F4A5697E}" sibTransId="{EBAC166F-BABC-43F1-8238-53B6458D9E37}"/>
    <dgm:cxn modelId="{6AB6E1B1-8E2D-4F5A-996C-1050D87FA5CD}" type="presOf" srcId="{E78D2F9B-A2F9-4F46-B4BA-303592BBD943}" destId="{BA6D28AA-79AE-468C-92AF-1B3BA54E5829}" srcOrd="1" destOrd="0" presId="urn:microsoft.com/office/officeart/2005/8/layout/list1"/>
    <dgm:cxn modelId="{AFDB311B-1846-4BF0-8FF7-6C3E7111B511}" srcId="{9E018682-F920-4DE4-848B-9A1180AFE0E6}" destId="{101235F9-FF00-449D-97C9-59D542E70142}" srcOrd="1" destOrd="0" parTransId="{1D77122B-E1D1-409C-ABCF-C68449503553}" sibTransId="{74B5A358-14EA-4C0C-8B47-CD096DB6B125}"/>
    <dgm:cxn modelId="{50950AD4-7138-4475-BC92-A03F6BE82EAE}" srcId="{9E018682-F920-4DE4-848B-9A1180AFE0E6}" destId="{E78D2F9B-A2F9-4F46-B4BA-303592BBD943}" srcOrd="0" destOrd="0" parTransId="{45869E47-1BF0-4EF2-96EC-175A26B99201}" sibTransId="{BD4901A9-4372-4AF1-8C7A-84CFB47CEEDE}"/>
    <dgm:cxn modelId="{6D49672B-CFA2-4B82-AFD1-72803B9185E3}" type="presOf" srcId="{101235F9-FF00-449D-97C9-59D542E70142}" destId="{89E74032-EAEF-47D0-8446-7CD058F7FAD3}" srcOrd="1" destOrd="0" presId="urn:microsoft.com/office/officeart/2005/8/layout/list1"/>
    <dgm:cxn modelId="{63146766-E5A0-421B-8307-EF065774EE14}" type="presOf" srcId="{9E018682-F920-4DE4-848B-9A1180AFE0E6}" destId="{35B9770D-CA92-443B-8E98-61B8397B238F}" srcOrd="0" destOrd="0" presId="urn:microsoft.com/office/officeart/2005/8/layout/list1"/>
    <dgm:cxn modelId="{E2299BB4-E587-4A68-A48E-890785F7A0F4}" type="presParOf" srcId="{35B9770D-CA92-443B-8E98-61B8397B238F}" destId="{79CE43D1-87A1-4EA2-BC10-22B6037217FF}" srcOrd="0" destOrd="0" presId="urn:microsoft.com/office/officeart/2005/8/layout/list1"/>
    <dgm:cxn modelId="{25593B16-0326-42B4-82DE-B39237C3EFB7}" type="presParOf" srcId="{79CE43D1-87A1-4EA2-BC10-22B6037217FF}" destId="{4D331CF4-02D7-4FEE-80B1-B1DE57E7C063}" srcOrd="0" destOrd="0" presId="urn:microsoft.com/office/officeart/2005/8/layout/list1"/>
    <dgm:cxn modelId="{459D3A18-3BE0-4A62-99E6-05C14F092D0E}" type="presParOf" srcId="{79CE43D1-87A1-4EA2-BC10-22B6037217FF}" destId="{BA6D28AA-79AE-468C-92AF-1B3BA54E5829}" srcOrd="1" destOrd="0" presId="urn:microsoft.com/office/officeart/2005/8/layout/list1"/>
    <dgm:cxn modelId="{596F9455-E5BD-40D7-92B7-81C85BD5A7D1}" type="presParOf" srcId="{35B9770D-CA92-443B-8E98-61B8397B238F}" destId="{1F6E77D1-A85B-4C97-9B5D-2E2B525336AA}" srcOrd="1" destOrd="0" presId="urn:microsoft.com/office/officeart/2005/8/layout/list1"/>
    <dgm:cxn modelId="{7626FB2F-2C1A-4C65-8F62-8631F41582FA}" type="presParOf" srcId="{35B9770D-CA92-443B-8E98-61B8397B238F}" destId="{EAC038EA-CD33-4F31-8AE8-8CE5E530A12A}" srcOrd="2" destOrd="0" presId="urn:microsoft.com/office/officeart/2005/8/layout/list1"/>
    <dgm:cxn modelId="{BFDB8C7E-B842-4458-B918-E5545A95765E}" type="presParOf" srcId="{35B9770D-CA92-443B-8E98-61B8397B238F}" destId="{56BE9EF4-31E6-408B-B0B9-E6AC15B14F1C}" srcOrd="3" destOrd="0" presId="urn:microsoft.com/office/officeart/2005/8/layout/list1"/>
    <dgm:cxn modelId="{3F4269DB-7112-4513-9BC2-F7AEF90F1290}" type="presParOf" srcId="{35B9770D-CA92-443B-8E98-61B8397B238F}" destId="{29FC41EB-0256-42F7-AA16-B96359B4533E}" srcOrd="4" destOrd="0" presId="urn:microsoft.com/office/officeart/2005/8/layout/list1"/>
    <dgm:cxn modelId="{21ADCCFC-2202-47BA-B447-64EE9B3DF474}" type="presParOf" srcId="{29FC41EB-0256-42F7-AA16-B96359B4533E}" destId="{32E1CD56-7D09-465F-B810-17E9EACA8E01}" srcOrd="0" destOrd="0" presId="urn:microsoft.com/office/officeart/2005/8/layout/list1"/>
    <dgm:cxn modelId="{77FF58DB-1B2E-4F0A-B85D-5A18E0701BE8}" type="presParOf" srcId="{29FC41EB-0256-42F7-AA16-B96359B4533E}" destId="{89E74032-EAEF-47D0-8446-7CD058F7FAD3}" srcOrd="1" destOrd="0" presId="urn:microsoft.com/office/officeart/2005/8/layout/list1"/>
    <dgm:cxn modelId="{D5F90EBA-A44E-4D57-971D-92911F5A4537}" type="presParOf" srcId="{35B9770D-CA92-443B-8E98-61B8397B238F}" destId="{D472F132-32D1-43AC-8A53-9BCA61D1929E}" srcOrd="5" destOrd="0" presId="urn:microsoft.com/office/officeart/2005/8/layout/list1"/>
    <dgm:cxn modelId="{4E4C0B52-6716-4B5A-8B9B-379B59676CE8}" type="presParOf" srcId="{35B9770D-CA92-443B-8E98-61B8397B238F}" destId="{1F50A5AF-DCF1-497E-A3CA-7B9C4DA4CC3D}" srcOrd="6" destOrd="0" presId="urn:microsoft.com/office/officeart/2005/8/layout/list1"/>
  </dgm:cxnLst>
  <dgm:bg/>
  <dgm:whole/>
</dgm:dataModel>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9/3/2012</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9/3/2012</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dobe_Dreamweaver_8_ai.png"/>
          <p:cNvPicPr>
            <a:picLocks noChangeAspect="1"/>
          </p:cNvPicPr>
          <p:nvPr userDrawn="1"/>
        </p:nvPicPr>
        <p:blipFill>
          <a:blip r:embed="rId2"/>
          <a:stretch>
            <a:fillRect/>
          </a:stretch>
        </p:blipFill>
        <p:spPr>
          <a:xfrm>
            <a:off x="1828800" y="1143000"/>
            <a:ext cx="1095375" cy="1095375"/>
          </a:xfrm>
          <a:prstGeom prst="rect">
            <a:avLst/>
          </a:prstGeom>
        </p:spPr>
      </p:pic>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4</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1477328"/>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solidFill>
                  <a:schemeClr val="accent4">
                    <a:lumMod val="75000"/>
                  </a:schemeClr>
                </a:solidFill>
                <a:effectLst>
                  <a:reflection blurRad="6350" stA="55000" endA="300" endPos="45500" dir="5400000" sy="-100000" algn="bl" rotWithShape="0"/>
                </a:effectLst>
                <a:latin typeface="Book Antiqua" pitchFamily="18" charset="0"/>
              </a:rPr>
              <a:t>Working with</a:t>
            </a:r>
            <a:r>
              <a:rPr lang="en-US" sz="4500" b="1" i="1" baseline="0" dirty="0" smtClean="0">
                <a:solidFill>
                  <a:schemeClr val="accent4">
                    <a:lumMod val="75000"/>
                  </a:schemeClr>
                </a:solidFill>
                <a:effectLst>
                  <a:reflection blurRad="6350" stA="55000" endA="300" endPos="45500" dir="5400000" sy="-100000" algn="bl" rotWithShape="0"/>
                </a:effectLst>
                <a:latin typeface="Book Antiqua" pitchFamily="18" charset="0"/>
              </a:rPr>
              <a:t> Multimedia Objects</a:t>
            </a:r>
            <a:endParaRPr lang="en-US" sz="4500" b="1" i="1" dirty="0">
              <a:solidFill>
                <a:schemeClr val="accent4">
                  <a:lumMod val="75000"/>
                </a:schemeClr>
              </a:solidFill>
              <a:effectLst>
                <a:reflection blurRad="6350" stA="55000" endA="300" endPos="45500" dir="5400000" sy="-100000" algn="bl" rotWithShape="0"/>
              </a:effectLst>
              <a:latin typeface="Book Antiqua" pitchFamily="18" charset="0"/>
            </a:endParaRPr>
          </a:p>
        </p:txBody>
      </p:sp>
      <p:sp>
        <p:nvSpPr>
          <p:cNvPr id="22" name="Rectangle 21"/>
          <p:cNvSpPr/>
          <p:nvPr userDrawn="1"/>
        </p:nvSpPr>
        <p:spPr>
          <a:xfrm>
            <a:off x="0" y="0"/>
            <a:ext cx="685800" cy="6858000"/>
          </a:xfrm>
          <a:prstGeom prst="rect">
            <a:avLst/>
          </a:prstGeom>
          <a:blipFill>
            <a:blip r:embed="rId3"/>
            <a:tile tx="0" ty="0" sx="100000" sy="100000" flip="none" algn="tl"/>
          </a:blip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586561" y="1295400"/>
            <a:ext cx="6817892"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l">
              <a:lnSpc>
                <a:spcPct val="100000"/>
              </a:lnSpc>
              <a:spcBef>
                <a:spcPts val="0"/>
              </a:spcBef>
            </a:pPr>
            <a:r>
              <a:rPr lang="en-US" sz="60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000" b="1" i="1" cap="none" spc="0" dirty="0" smtClean="0">
                <a:ln w="57150" cmpd="sng">
                  <a:solidFill>
                    <a:srgbClr val="7030A0"/>
                  </a:solidFill>
                  <a:prstDash val="solid"/>
                </a:ln>
                <a:blipFill>
                  <a:blip r:embed="rId4"/>
                  <a:tile tx="0" ty="0" sx="100000" sy="100000" flip="none" algn="tl"/>
                </a:blipFill>
                <a:effectLst/>
                <a:latin typeface="Book Antiqua" pitchFamily="18" charset="0"/>
              </a:rPr>
              <a:t>Web Weaver</a:t>
            </a:r>
            <a:endParaRPr lang="en-US" sz="6000" b="1" cap="none" spc="0" dirty="0">
              <a:ln w="57150" cmpd="sng">
                <a:solidFill>
                  <a:srgbClr val="7030A0"/>
                </a:solidFill>
                <a:prstDash val="solid"/>
              </a:ln>
              <a:blipFill>
                <a:blip r:embed="rId4"/>
                <a:tile tx="0" ty="0" sx="100000" sy="100000" flip="none" algn="tl"/>
              </a:blipFill>
              <a:effectLst>
                <a:outerShdw blurRad="50800" dist="39000" dir="5460000" algn="tl">
                  <a:srgbClr val="000000">
                    <a:alpha val="38000"/>
                  </a:srgbClr>
                </a:outerShdw>
              </a:effectLst>
              <a:latin typeface="Book Antiqua" pitchFamily="18"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dirty="0" smtClean="0"/>
              <a:t>Working with Multimedia Objects / Session 4 </a:t>
            </a:r>
            <a:endParaRPr lang="en-US" dirty="0"/>
          </a:p>
        </p:txBody>
      </p:sp>
      <p:sp>
        <p:nvSpPr>
          <p:cNvPr id="11" name="Title 1"/>
          <p:cNvSpPr>
            <a:spLocks noGrp="1"/>
          </p:cNvSpPr>
          <p:nvPr>
            <p:ph type="title" hasCustomPrompt="1"/>
          </p:nvPr>
        </p:nvSpPr>
        <p:spPr>
          <a:xfrm>
            <a:off x="685800" y="198438"/>
            <a:ext cx="7620000" cy="411162"/>
          </a:xfrm>
          <a:noFill/>
          <a:ln>
            <a:noFill/>
          </a:ln>
          <a:effectLst>
            <a:glow rad="63500">
              <a:schemeClr val="accent4">
                <a:satMod val="175000"/>
                <a:alpha val="40000"/>
              </a:schemeClr>
            </a:glow>
          </a:effectLst>
        </p:spPr>
        <p:txBody>
          <a:bodyPr/>
          <a:lstStyle>
            <a:lvl1pPr algn="l">
              <a:defRPr sz="3200" b="1" i="0" cap="none" spc="0" baseline="0">
                <a:ln w="900" cmpd="sng">
                  <a:solidFill>
                    <a:srgbClr val="C00000">
                      <a:alpha val="55000"/>
                    </a:srgbClr>
                  </a:solidFill>
                  <a:prstDash val="solid"/>
                </a:ln>
                <a:blipFill>
                  <a:blip r:embed="rId2"/>
                  <a:tile tx="0" ty="0" sx="100000" sy="100000" flip="none" algn="tl"/>
                </a:blip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17" name="Picture 16" descr="Adobe_Dreamweaver_8_ai.png"/>
          <p:cNvPicPr>
            <a:picLocks noChangeAspect="1"/>
          </p:cNvPicPr>
          <p:nvPr userDrawn="1"/>
        </p:nvPicPr>
        <p:blipFill>
          <a:blip r:embed="rId3"/>
          <a:stretch>
            <a:fillRect/>
          </a:stretch>
        </p:blipFill>
        <p:spPr>
          <a:xfrm>
            <a:off x="0" y="0"/>
            <a:ext cx="685800" cy="685800"/>
          </a:xfrm>
          <a:prstGeom prst="rect">
            <a:avLst/>
          </a:prstGeom>
        </p:spPr>
      </p:pic>
      <p:pic>
        <p:nvPicPr>
          <p:cNvPr id="20" name="Picture 19" descr="Dreamweaver Logo.jpg"/>
          <p:cNvPicPr>
            <a:picLocks noChangeAspect="1"/>
          </p:cNvPicPr>
          <p:nvPr userDrawn="1"/>
        </p:nvPicPr>
        <p:blipFill>
          <a:blip r:embed="rId4" cstate="print"/>
          <a:stretch>
            <a:fillRect/>
          </a:stretch>
        </p:blipFill>
        <p:spPr>
          <a:xfrm>
            <a:off x="8458200" y="0"/>
            <a:ext cx="685800" cy="685800"/>
          </a:xfrm>
          <a:prstGeom prst="rect">
            <a:avLst/>
          </a:prstGeom>
        </p:spPr>
      </p:pic>
      <p:cxnSp>
        <p:nvCxnSpPr>
          <p:cNvPr id="19" name="Straight Connector 18"/>
          <p:cNvCxnSpPr/>
          <p:nvPr userDrawn="1"/>
        </p:nvCxnSpPr>
        <p:spPr>
          <a:xfrm>
            <a:off x="0" y="684212"/>
            <a:ext cx="9144000" cy="1588"/>
          </a:xfrm>
          <a:prstGeom prst="line">
            <a:avLst/>
          </a:prstGeom>
          <a:ln w="38100">
            <a:gradFill>
              <a:gsLst>
                <a:gs pos="0">
                  <a:srgbClr val="00B050"/>
                </a:gs>
                <a:gs pos="50000">
                  <a:schemeClr val="accent4">
                    <a:lumMod val="75000"/>
                  </a:schemeClr>
                </a:gs>
                <a:gs pos="100000">
                  <a:schemeClr val="accent6">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Sharing and Maintaining Workbook / Session 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sz="2500" b="1" kern="1200">
          <a:solidFill>
            <a:schemeClr val="bg1"/>
          </a:solidFill>
          <a:latin typeface="Arial"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diagramLayout" Target="../diagrams/layout3.xml"/><Relationship Id="rId7" Type="http://schemas.openxmlformats.org/officeDocument/2006/relationships/diagramLayout" Target="../diagrams/layout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Types of Template Regions</a:t>
            </a:r>
            <a:endParaRPr lang="en-US" dirty="0"/>
          </a:p>
        </p:txBody>
      </p:sp>
      <p:sp>
        <p:nvSpPr>
          <p:cNvPr id="5" name="Rectangle 4"/>
          <p:cNvSpPr/>
          <p:nvPr/>
        </p:nvSpPr>
        <p:spPr>
          <a:xfrm>
            <a:off x="457200" y="762000"/>
            <a:ext cx="81534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There are four types of template regions which are as follows:</a:t>
            </a:r>
            <a:endParaRPr lang="en-US" sz="2800" dirty="0" smtClean="0">
              <a:solidFill>
                <a:schemeClr val="dk1"/>
              </a:solidFill>
              <a:latin typeface="Calibri" pitchFamily="34" charset="0"/>
              <a:cs typeface="Calibri" pitchFamily="34" charset="0"/>
            </a:endParaRPr>
          </a:p>
        </p:txBody>
      </p:sp>
      <p:graphicFrame>
        <p:nvGraphicFramePr>
          <p:cNvPr id="6" name="Diagram 5"/>
          <p:cNvGraphicFramePr/>
          <p:nvPr/>
        </p:nvGraphicFramePr>
        <p:xfrm>
          <a:off x="762000" y="1219200"/>
          <a:ext cx="7620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graphicEl>
                                              <a:dgm id="{F89E510D-1EE2-46EE-81BE-70A29F00E6DE}"/>
                                            </p:graphicEl>
                                          </p:spTgt>
                                        </p:tgtEl>
                                        <p:attrNameLst>
                                          <p:attrName>style.visibility</p:attrName>
                                        </p:attrNameLst>
                                      </p:cBhvr>
                                      <p:to>
                                        <p:strVal val="visible"/>
                                      </p:to>
                                    </p:set>
                                    <p:animEffect transition="in" filter="blinds(horizontal)">
                                      <p:cBhvr>
                                        <p:cTn id="7" dur="500"/>
                                        <p:tgtEl>
                                          <p:spTgt spid="6">
                                            <p:graphicEl>
                                              <a:dgm id="{F89E510D-1EE2-46EE-81BE-70A29F00E6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graphicEl>
                                              <a:dgm id="{BA6D28AA-79AE-468C-92AF-1B3BA54E5829}"/>
                                            </p:graphicEl>
                                          </p:spTgt>
                                        </p:tgtEl>
                                        <p:attrNameLst>
                                          <p:attrName>style.visibility</p:attrName>
                                        </p:attrNameLst>
                                      </p:cBhvr>
                                      <p:to>
                                        <p:strVal val="visible"/>
                                      </p:to>
                                    </p:set>
                                    <p:animEffect transition="in" filter="blinds(horizontal)">
                                      <p:cBhvr>
                                        <p:cTn id="12" dur="500"/>
                                        <p:tgtEl>
                                          <p:spTgt spid="6">
                                            <p:graphicEl>
                                              <a:dgm id="{BA6D28AA-79AE-468C-92AF-1B3BA54E582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graphicEl>
                                              <a:dgm id="{A205D003-64B6-4472-A37D-D26E0935C9BF}"/>
                                            </p:graphicEl>
                                          </p:spTgt>
                                        </p:tgtEl>
                                        <p:attrNameLst>
                                          <p:attrName>style.visibility</p:attrName>
                                        </p:attrNameLst>
                                      </p:cBhvr>
                                      <p:to>
                                        <p:strVal val="visible"/>
                                      </p:to>
                                    </p:set>
                                    <p:animEffect transition="in" filter="blinds(horizontal)">
                                      <p:cBhvr>
                                        <p:cTn id="17" dur="500"/>
                                        <p:tgtEl>
                                          <p:spTgt spid="6">
                                            <p:graphicEl>
                                              <a:dgm id="{A205D003-64B6-4472-A37D-D26E0935C9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graphicEl>
                                              <a:dgm id="{39270827-321C-487D-8701-D3C791DADC60}"/>
                                            </p:graphicEl>
                                          </p:spTgt>
                                        </p:tgtEl>
                                        <p:attrNameLst>
                                          <p:attrName>style.visibility</p:attrName>
                                        </p:attrNameLst>
                                      </p:cBhvr>
                                      <p:to>
                                        <p:strVal val="visible"/>
                                      </p:to>
                                    </p:set>
                                    <p:animEffect transition="in" filter="blinds(horizontal)">
                                      <p:cBhvr>
                                        <p:cTn id="22" dur="500"/>
                                        <p:tgtEl>
                                          <p:spTgt spid="6">
                                            <p:graphicEl>
                                              <a:dgm id="{39270827-321C-487D-8701-D3C791DADC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graphicEl>
                                              <a:dgm id="{A3A48043-0B63-489A-B90C-A566B8DF0AB2}"/>
                                            </p:graphicEl>
                                          </p:spTgt>
                                        </p:tgtEl>
                                        <p:attrNameLst>
                                          <p:attrName>style.visibility</p:attrName>
                                        </p:attrNameLst>
                                      </p:cBhvr>
                                      <p:to>
                                        <p:strVal val="visible"/>
                                      </p:to>
                                    </p:set>
                                    <p:animEffect transition="in" filter="blinds(horizontal)">
                                      <p:cBhvr>
                                        <p:cTn id="27" dur="500"/>
                                        <p:tgtEl>
                                          <p:spTgt spid="6">
                                            <p:graphicEl>
                                              <a:dgm id="{A3A48043-0B63-489A-B90C-A566B8DF0AB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graphicEl>
                                              <a:dgm id="{EAC038EA-CD33-4F31-8AE8-8CE5E530A12A}"/>
                                            </p:graphicEl>
                                          </p:spTgt>
                                        </p:tgtEl>
                                        <p:attrNameLst>
                                          <p:attrName>style.visibility</p:attrName>
                                        </p:attrNameLst>
                                      </p:cBhvr>
                                      <p:to>
                                        <p:strVal val="visible"/>
                                      </p:to>
                                    </p:set>
                                    <p:animEffect transition="in" filter="blinds(horizontal)">
                                      <p:cBhvr>
                                        <p:cTn id="32" dur="500"/>
                                        <p:tgtEl>
                                          <p:spTgt spid="6">
                                            <p:graphicEl>
                                              <a:dgm id="{EAC038EA-CD33-4F31-8AE8-8CE5E530A12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graphicEl>
                                              <a:dgm id="{C511DF64-1885-4623-B656-C7BBEF774BE8}"/>
                                            </p:graphicEl>
                                          </p:spTgt>
                                        </p:tgtEl>
                                        <p:attrNameLst>
                                          <p:attrName>style.visibility</p:attrName>
                                        </p:attrNameLst>
                                      </p:cBhvr>
                                      <p:to>
                                        <p:strVal val="visible"/>
                                      </p:to>
                                    </p:set>
                                    <p:animEffect transition="in" filter="blinds(horizontal)">
                                      <p:cBhvr>
                                        <p:cTn id="37" dur="500"/>
                                        <p:tgtEl>
                                          <p:spTgt spid="6">
                                            <p:graphicEl>
                                              <a:dgm id="{C511DF64-1885-4623-B656-C7BBEF774B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graphicEl>
                                              <a:dgm id="{E5F8AC0D-C818-46D2-8191-251E5BC620F9}"/>
                                            </p:graphicEl>
                                          </p:spTgt>
                                        </p:tgtEl>
                                        <p:attrNameLst>
                                          <p:attrName>style.visibility</p:attrName>
                                        </p:attrNameLst>
                                      </p:cBhvr>
                                      <p:to>
                                        <p:strVal val="visible"/>
                                      </p:to>
                                    </p:set>
                                    <p:animEffect transition="in" filter="blinds(horizontal)">
                                      <p:cBhvr>
                                        <p:cTn id="42" dur="500"/>
                                        <p:tgtEl>
                                          <p:spTgt spid="6">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Specify Editable Tag Attributes 1-3</a:t>
            </a:r>
            <a:endParaRPr lang="en-US" dirty="0"/>
          </a:p>
        </p:txBody>
      </p:sp>
      <p:sp>
        <p:nvSpPr>
          <p:cNvPr id="5" name="Rectangle 4"/>
          <p:cNvSpPr/>
          <p:nvPr/>
        </p:nvSpPr>
        <p:spPr>
          <a:xfrm>
            <a:off x="457200" y="838200"/>
            <a:ext cx="81534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Editable tag attributes are regions of a template which users can edit.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specify editable tag attributes in a template, follow these steps:</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1447800"/>
            <a:ext cx="8235788" cy="572362"/>
            <a:chOff x="-158588" y="-500031"/>
            <a:chExt cx="8235788" cy="642682"/>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328907"/>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In the </a:t>
              </a:r>
              <a:r>
                <a:rPr lang="en-US" sz="2400" b="1" baseline="30000" dirty="0" smtClean="0">
                  <a:solidFill>
                    <a:schemeClr val="tx1"/>
                  </a:solidFill>
                </a:rPr>
                <a:t>Document</a:t>
              </a:r>
              <a:r>
                <a:rPr lang="en-US" sz="2400" baseline="30000" dirty="0" smtClean="0">
                  <a:solidFill>
                    <a:schemeClr val="tx1"/>
                  </a:solidFill>
                </a:rPr>
                <a:t> window, you select an item you want to set an editable tag attribute for.</a:t>
              </a:r>
            </a:p>
          </p:txBody>
        </p:sp>
      </p:grpSp>
      <p:grpSp>
        <p:nvGrpSpPr>
          <p:cNvPr id="9" name="Group 8"/>
          <p:cNvGrpSpPr/>
          <p:nvPr/>
        </p:nvGrpSpPr>
        <p:grpSpPr>
          <a:xfrm>
            <a:off x="381000" y="2133600"/>
            <a:ext cx="8235788" cy="685800"/>
            <a:chOff x="-158588" y="-500031"/>
            <a:chExt cx="8235788" cy="642682"/>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28907"/>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On the </a:t>
              </a:r>
              <a:r>
                <a:rPr lang="en-US" sz="2400" b="1" baseline="30000" dirty="0" smtClean="0">
                  <a:solidFill>
                    <a:schemeClr val="tx1"/>
                  </a:solidFill>
                </a:rPr>
                <a:t>Modify</a:t>
              </a:r>
              <a:r>
                <a:rPr lang="en-US" sz="2400" baseline="30000" dirty="0" smtClean="0">
                  <a:solidFill>
                    <a:schemeClr val="tx1"/>
                  </a:solidFill>
                </a:rPr>
                <a:t> menu, click </a:t>
              </a:r>
              <a:r>
                <a:rPr lang="en-US" sz="2400" b="1" baseline="30000" dirty="0" smtClean="0">
                  <a:solidFill>
                    <a:schemeClr val="tx1"/>
                  </a:solidFill>
                </a:rPr>
                <a:t>Templates</a:t>
              </a:r>
              <a:r>
                <a:rPr lang="en-US" sz="2400" baseline="30000" dirty="0" smtClean="0">
                  <a:solidFill>
                    <a:schemeClr val="tx1"/>
                  </a:solidFill>
                </a:rPr>
                <a:t>, and then click </a:t>
              </a:r>
              <a:r>
                <a:rPr lang="en-US" sz="2400" b="1" baseline="30000" dirty="0" smtClean="0">
                  <a:solidFill>
                    <a:schemeClr val="tx1"/>
                  </a:solidFill>
                </a:rPr>
                <a:t>Make Attribute Editable</a:t>
              </a:r>
              <a:r>
                <a:rPr lang="en-US" sz="2400" baseline="30000" dirty="0" smtClean="0">
                  <a:solidFill>
                    <a:schemeClr val="tx1"/>
                  </a:solidFill>
                </a:rPr>
                <a:t>. The </a:t>
              </a:r>
              <a:r>
                <a:rPr lang="en-US" sz="2400" b="1" baseline="30000" dirty="0" smtClean="0">
                  <a:solidFill>
                    <a:schemeClr val="tx1"/>
                  </a:solidFill>
                </a:rPr>
                <a:t>Editable Tag Attributes </a:t>
              </a:r>
              <a:r>
                <a:rPr lang="en-US" sz="2400" baseline="30000" dirty="0" smtClean="0">
                  <a:solidFill>
                    <a:schemeClr val="tx1"/>
                  </a:solidFill>
                </a:rPr>
                <a:t>dialog box appears as shown in the following figure:</a:t>
              </a:r>
            </a:p>
          </p:txBody>
        </p:sp>
      </p:grpSp>
      <p:pic>
        <p:nvPicPr>
          <p:cNvPr id="12" name="Picture 11" descr="Figure 4.4.tif"/>
          <p:cNvPicPr>
            <a:picLocks noChangeAspect="1"/>
          </p:cNvPicPr>
          <p:nvPr/>
        </p:nvPicPr>
        <p:blipFill>
          <a:blip r:embed="rId2"/>
          <a:stretch>
            <a:fillRect/>
          </a:stretch>
        </p:blipFill>
        <p:spPr>
          <a:xfrm>
            <a:off x="2819400" y="2895600"/>
            <a:ext cx="3957739" cy="335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ou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Specify Editable Tag Attributes 2-3</a:t>
            </a:r>
            <a:endParaRPr lang="en-US" dirty="0"/>
          </a:p>
        </p:txBody>
      </p:sp>
      <p:grpSp>
        <p:nvGrpSpPr>
          <p:cNvPr id="5" name="Group 4"/>
          <p:cNvGrpSpPr/>
          <p:nvPr/>
        </p:nvGrpSpPr>
        <p:grpSpPr>
          <a:xfrm>
            <a:off x="381000" y="762000"/>
            <a:ext cx="8235788" cy="762000"/>
            <a:chOff x="-158588" y="-500031"/>
            <a:chExt cx="8235788" cy="642682"/>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28907"/>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In the </a:t>
              </a:r>
              <a:r>
                <a:rPr lang="en-US" sz="2400" b="1" baseline="30000" dirty="0" smtClean="0">
                  <a:solidFill>
                    <a:schemeClr val="tx1"/>
                  </a:solidFill>
                </a:rPr>
                <a:t>Attribute</a:t>
              </a:r>
              <a:r>
                <a:rPr lang="en-US" sz="2400" baseline="30000" dirty="0" smtClean="0">
                  <a:solidFill>
                    <a:schemeClr val="tx1"/>
                  </a:solidFill>
                </a:rPr>
                <a:t> box, you enter a name or select an attribute by doing one of the following:</a:t>
              </a:r>
            </a:p>
          </p:txBody>
        </p:sp>
      </p:grpSp>
      <p:sp>
        <p:nvSpPr>
          <p:cNvPr id="8" name="Rectangle 7"/>
          <p:cNvSpPr/>
          <p:nvPr/>
        </p:nvSpPr>
        <p:spPr>
          <a:xfrm>
            <a:off x="457200" y="16002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Select the attribute from the </a:t>
            </a:r>
            <a:r>
              <a:rPr lang="en-US" sz="2800" b="1" baseline="30000" dirty="0" smtClean="0">
                <a:latin typeface="Calibri" pitchFamily="34" charset="0"/>
                <a:cs typeface="Calibri" pitchFamily="34" charset="0"/>
              </a:rPr>
              <a:t>Attribute</a:t>
            </a:r>
            <a:r>
              <a:rPr lang="en-US" sz="2800" baseline="30000" dirty="0" smtClean="0">
                <a:latin typeface="Calibri" pitchFamily="34" charset="0"/>
                <a:cs typeface="Calibri" pitchFamily="34" charset="0"/>
              </a:rPr>
              <a:t> pop-up menu.</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If the required attribute is not listed in the Attribute pop-up menu, click the </a:t>
            </a:r>
            <a:r>
              <a:rPr lang="en-US" sz="2800" b="1" baseline="30000" dirty="0" smtClean="0">
                <a:latin typeface="Calibri" pitchFamily="34" charset="0"/>
                <a:cs typeface="Calibri" pitchFamily="34" charset="0"/>
              </a:rPr>
              <a:t>Add</a:t>
            </a:r>
            <a:r>
              <a:rPr lang="en-US" sz="2800" baseline="30000" dirty="0" smtClean="0">
                <a:latin typeface="Calibri" pitchFamily="34" charset="0"/>
                <a:cs typeface="Calibri" pitchFamily="34" charset="0"/>
              </a:rPr>
              <a:t> button. The </a:t>
            </a:r>
            <a:r>
              <a:rPr lang="en-US" sz="2800" b="1" baseline="30000" dirty="0" smtClean="0">
                <a:latin typeface="Calibri" pitchFamily="34" charset="0"/>
                <a:cs typeface="Calibri" pitchFamily="34" charset="0"/>
              </a:rPr>
              <a:t>Dreamweaver</a:t>
            </a:r>
            <a:r>
              <a:rPr lang="en-US" sz="2800" baseline="30000" dirty="0" smtClean="0">
                <a:latin typeface="Calibri" pitchFamily="34" charset="0"/>
                <a:cs typeface="Calibri" pitchFamily="34" charset="0"/>
              </a:rPr>
              <a:t> dialog box appears as shown in the following figure:</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Enter the name of the attribute you want to add,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pic>
        <p:nvPicPr>
          <p:cNvPr id="9" name="Picture 8" descr="Figure 4.5.tif"/>
          <p:cNvPicPr>
            <a:picLocks noChangeAspect="1"/>
          </p:cNvPicPr>
          <p:nvPr/>
        </p:nvPicPr>
        <p:blipFill>
          <a:blip r:embed="rId2"/>
          <a:stretch>
            <a:fillRect/>
          </a:stretch>
        </p:blipFill>
        <p:spPr>
          <a:xfrm>
            <a:off x="3276600" y="2971800"/>
            <a:ext cx="2743200" cy="1947940"/>
          </a:xfrm>
          <a:prstGeom prst="rect">
            <a:avLst/>
          </a:prstGeom>
        </p:spPr>
      </p:pic>
      <p:grpSp>
        <p:nvGrpSpPr>
          <p:cNvPr id="10" name="Group 9"/>
          <p:cNvGrpSpPr/>
          <p:nvPr/>
        </p:nvGrpSpPr>
        <p:grpSpPr>
          <a:xfrm>
            <a:off x="381000" y="5105400"/>
            <a:ext cx="8235788" cy="762000"/>
            <a:chOff x="-158588" y="-500031"/>
            <a:chExt cx="8235788" cy="642682"/>
          </a:xfrm>
        </p:grpSpPr>
        <p:sp>
          <p:nvSpPr>
            <p:cNvPr id="11" name="Rounded Rectangle 1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2" name="Rounded Rectangle 4"/>
            <p:cNvSpPr/>
            <p:nvPr/>
          </p:nvSpPr>
          <p:spPr>
            <a:xfrm>
              <a:off x="-158588" y="-328907"/>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4. Make sure the </a:t>
              </a:r>
              <a:r>
                <a:rPr lang="en-US" sz="2400" b="1" baseline="30000" dirty="0" smtClean="0">
                  <a:solidFill>
                    <a:schemeClr val="tx1"/>
                  </a:solidFill>
                </a:rPr>
                <a:t>Make attribute editable </a:t>
              </a:r>
              <a:r>
                <a:rPr lang="en-US" sz="2400" baseline="30000" dirty="0" smtClean="0">
                  <a:solidFill>
                    <a:schemeClr val="tx1"/>
                  </a:solidFill>
                </a:rPr>
                <a:t>checkbox is selected in the </a:t>
              </a:r>
              <a:r>
                <a:rPr lang="en-US" sz="2400" b="1" baseline="30000" dirty="0" smtClean="0">
                  <a:solidFill>
                    <a:schemeClr val="tx1"/>
                  </a:solidFill>
                </a:rPr>
                <a:t>Editable Tag Attributes</a:t>
              </a:r>
              <a:r>
                <a:rPr lang="en-US" sz="2400" baseline="30000" dirty="0" smtClean="0">
                  <a:solidFill>
                    <a:schemeClr val="tx1"/>
                  </a:solidFill>
                </a:rPr>
                <a:t> dialog box.</a:t>
              </a:r>
            </a:p>
          </p:txBody>
        </p:sp>
      </p:grpSp>
      <p:grpSp>
        <p:nvGrpSpPr>
          <p:cNvPr id="13" name="Group 12"/>
          <p:cNvGrpSpPr/>
          <p:nvPr/>
        </p:nvGrpSpPr>
        <p:grpSpPr>
          <a:xfrm>
            <a:off x="527212" y="5867400"/>
            <a:ext cx="8089576" cy="685800"/>
            <a:chOff x="-12376" y="-500031"/>
            <a:chExt cx="8089576" cy="642682"/>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2376" y="-200371"/>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r>
                <a:rPr lang="en-US" sz="2400" baseline="30000" dirty="0" smtClean="0">
                  <a:solidFill>
                    <a:schemeClr val="tx1"/>
                  </a:solidFill>
                </a:rPr>
                <a:t>5. In the </a:t>
              </a:r>
              <a:r>
                <a:rPr lang="en-US" sz="2400" b="1" baseline="30000" dirty="0" smtClean="0">
                  <a:solidFill>
                    <a:schemeClr val="tx1"/>
                  </a:solidFill>
                </a:rPr>
                <a:t>Label</a:t>
              </a:r>
              <a:r>
                <a:rPr lang="en-US" sz="2400" baseline="30000" dirty="0" smtClean="0">
                  <a:solidFill>
                    <a:schemeClr val="tx1"/>
                  </a:solidFill>
                </a:rPr>
                <a:t> box, you enter a unique name for the attribute.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Specify Editable Tag Attributes 3-3</a:t>
            </a:r>
            <a:endParaRPr lang="en-US" dirty="0"/>
          </a:p>
        </p:txBody>
      </p:sp>
      <p:grpSp>
        <p:nvGrpSpPr>
          <p:cNvPr id="5" name="Group 4"/>
          <p:cNvGrpSpPr/>
          <p:nvPr/>
        </p:nvGrpSpPr>
        <p:grpSpPr>
          <a:xfrm>
            <a:off x="381000" y="808684"/>
            <a:ext cx="8235788" cy="639116"/>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57213"/>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6. In the </a:t>
              </a:r>
              <a:r>
                <a:rPr lang="en-US" sz="2400" b="1" baseline="30000" dirty="0" smtClean="0">
                  <a:solidFill>
                    <a:schemeClr val="tx1"/>
                  </a:solidFill>
                </a:rPr>
                <a:t>Type</a:t>
              </a:r>
              <a:r>
                <a:rPr lang="en-US" sz="2400" baseline="30000" dirty="0" smtClean="0">
                  <a:solidFill>
                    <a:schemeClr val="tx1"/>
                  </a:solidFill>
                </a:rPr>
                <a:t> menu, you select the type of value allowed for this attribute by setting one of the following options:</a:t>
              </a:r>
            </a:p>
          </p:txBody>
        </p:sp>
      </p:grpSp>
      <p:sp>
        <p:nvSpPr>
          <p:cNvPr id="8" name="Rectangle 7"/>
          <p:cNvSpPr/>
          <p:nvPr/>
        </p:nvSpPr>
        <p:spPr>
          <a:xfrm>
            <a:off x="457200" y="16764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allow the user to enter a text value for the attribute, select </a:t>
            </a:r>
            <a:r>
              <a:rPr lang="en-US" sz="2800" b="1" baseline="30000" dirty="0" smtClean="0">
                <a:latin typeface="Calibri" pitchFamily="34" charset="0"/>
                <a:cs typeface="Calibri" pitchFamily="34" charset="0"/>
              </a:rPr>
              <a:t>Text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allow the user to insert a link to an element, such as the file path to an image, select </a:t>
            </a:r>
            <a:r>
              <a:rPr lang="en-US" sz="2800" b="1" baseline="30000" dirty="0" smtClean="0">
                <a:latin typeface="Calibri" pitchFamily="34" charset="0"/>
                <a:cs typeface="Calibri" pitchFamily="34" charset="0"/>
              </a:rPr>
              <a:t>URL</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allow the user to pick a color from the color picker, select </a:t>
            </a:r>
            <a:r>
              <a:rPr lang="en-US" sz="2800" b="1" baseline="30000" dirty="0" smtClean="0">
                <a:latin typeface="Calibri" pitchFamily="34" charset="0"/>
                <a:cs typeface="Calibri" pitchFamily="34" charset="0"/>
              </a:rPr>
              <a:t>Color</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allow the user to select a true or false value on the page, select </a:t>
            </a:r>
            <a:r>
              <a:rPr lang="en-US" sz="2800" b="1" baseline="30000" dirty="0" smtClean="0">
                <a:latin typeface="Calibri" pitchFamily="34" charset="0"/>
                <a:cs typeface="Calibri" pitchFamily="34" charset="0"/>
              </a:rPr>
              <a:t>True/False</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allow the user to type a numerical value to update an attribute, select </a:t>
            </a:r>
            <a:r>
              <a:rPr lang="en-US" sz="2800" b="1" baseline="30000" dirty="0" smtClean="0">
                <a:latin typeface="Calibri" pitchFamily="34" charset="0"/>
                <a:cs typeface="Calibri" pitchFamily="34" charset="0"/>
              </a:rPr>
              <a:t>Number</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3581400"/>
            <a:ext cx="8235788" cy="9906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57213"/>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7. The </a:t>
              </a:r>
              <a:r>
                <a:rPr lang="en-US" sz="2400" b="1" baseline="30000" dirty="0" smtClean="0">
                  <a:solidFill>
                    <a:schemeClr val="tx1"/>
                  </a:solidFill>
                </a:rPr>
                <a:t>Default</a:t>
              </a:r>
              <a:r>
                <a:rPr lang="en-US" sz="2400" baseline="30000" dirty="0" smtClean="0">
                  <a:solidFill>
                    <a:schemeClr val="tx1"/>
                  </a:solidFill>
                </a:rPr>
                <a:t> box displays the value of the selected tag attribute in the template. Enter a new value in this box to set a different initial value for the parameter in the template-based document.</a:t>
              </a:r>
            </a:p>
          </p:txBody>
        </p:sp>
      </p:grpSp>
      <p:grpSp>
        <p:nvGrpSpPr>
          <p:cNvPr id="12" name="Group 11"/>
          <p:cNvGrpSpPr/>
          <p:nvPr/>
        </p:nvGrpSpPr>
        <p:grpSpPr>
          <a:xfrm>
            <a:off x="381000" y="4648200"/>
            <a:ext cx="8235788" cy="6096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244120"/>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8. 	Click </a:t>
              </a:r>
              <a:r>
                <a:rPr lang="en-US" sz="2400" b="1" baseline="30000" dirty="0" smtClean="0">
                  <a:solidFill>
                    <a:schemeClr val="tx1"/>
                  </a:solidFill>
                </a:rPr>
                <a:t>OK</a:t>
              </a:r>
              <a:r>
                <a:rPr lang="en-US" sz="2400" baseline="30000" dirty="0" smtClean="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Creating Repeating Regions 1-3</a:t>
            </a:r>
            <a:endParaRPr lang="en-US" dirty="0"/>
          </a:p>
        </p:txBody>
      </p:sp>
      <p:sp>
        <p:nvSpPr>
          <p:cNvPr id="5" name="Rectangle 4"/>
          <p:cNvSpPr/>
          <p:nvPr/>
        </p:nvSpPr>
        <p:spPr>
          <a:xfrm>
            <a:off x="457200" y="838200"/>
            <a:ext cx="8153400" cy="2362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repeating region is used in a template where sections of template are repeated. For example, table rows.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letting the users edit a repeating region, template administrators insert an editable region in a repeating region.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do so, place the insertion point in the document where you want to insert the repeating region.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Template Objects</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Repeating Region </a:t>
            </a:r>
            <a:r>
              <a:rPr lang="en-US" sz="2800" baseline="30000" dirty="0" smtClean="0">
                <a:latin typeface="Calibri" pitchFamily="34" charset="0"/>
                <a:cs typeface="Calibri" pitchFamily="34" charset="0"/>
              </a:rPr>
              <a:t>option. The </a:t>
            </a:r>
            <a:r>
              <a:rPr lang="en-US" sz="2800" b="1" baseline="30000" dirty="0" smtClean="0">
                <a:latin typeface="Calibri" pitchFamily="34" charset="0"/>
                <a:cs typeface="Calibri" pitchFamily="34" charset="0"/>
              </a:rPr>
              <a:t>New Repeating Region </a:t>
            </a:r>
            <a:r>
              <a:rPr lang="en-US" sz="2800" baseline="30000" dirty="0" smtClean="0">
                <a:latin typeface="Calibri" pitchFamily="34" charset="0"/>
                <a:cs typeface="Calibri" pitchFamily="34" charset="0"/>
              </a:rPr>
              <a:t>dialog box appears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6.tif"/>
          <p:cNvPicPr>
            <a:picLocks noChangeAspect="1"/>
          </p:cNvPicPr>
          <p:nvPr/>
        </p:nvPicPr>
        <p:blipFill>
          <a:blip r:embed="rId2"/>
          <a:stretch>
            <a:fillRect/>
          </a:stretch>
        </p:blipFill>
        <p:spPr>
          <a:xfrm>
            <a:off x="2819400" y="3200400"/>
            <a:ext cx="3990355" cy="1905000"/>
          </a:xfrm>
          <a:prstGeom prst="rect">
            <a:avLst/>
          </a:prstGeom>
        </p:spPr>
      </p:pic>
      <p:sp>
        <p:nvSpPr>
          <p:cNvPr id="7" name="Rectangle 6"/>
          <p:cNvSpPr/>
          <p:nvPr/>
        </p:nvSpPr>
        <p:spPr>
          <a:xfrm>
            <a:off x="457200" y="52578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Name</a:t>
            </a:r>
            <a:r>
              <a:rPr lang="en-US" sz="2800" baseline="30000" dirty="0" smtClean="0">
                <a:latin typeface="Calibri" pitchFamily="34" charset="0"/>
                <a:cs typeface="Calibri" pitchFamily="34" charset="0"/>
              </a:rPr>
              <a:t> text field, you enter the name for the repeating region and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repeating region will be inserted in the document with name </a:t>
            </a:r>
            <a:r>
              <a:rPr lang="en-US" sz="2800" b="1" baseline="30000" dirty="0" smtClean="0">
                <a:latin typeface="Calibri" pitchFamily="34" charset="0"/>
                <a:cs typeface="Calibri" pitchFamily="34" charset="0"/>
              </a:rPr>
              <a:t>RepeatRegion1</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for users to edit the content in repeating regions, you must insert an editable region into it.</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Creating Repeating Regions 2-3</a:t>
            </a:r>
            <a:endParaRPr lang="en-US" dirty="0"/>
          </a:p>
        </p:txBody>
      </p:sp>
      <p:sp>
        <p:nvSpPr>
          <p:cNvPr id="5" name="Rectangle 4"/>
          <p:cNvSpPr/>
          <p:nvPr/>
        </p:nvSpPr>
        <p:spPr>
          <a:xfrm>
            <a:off x="457200" y="8382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As shown in the following </a:t>
            </a:r>
            <a:r>
              <a:rPr lang="en-US" sz="2800" baseline="30000" dirty="0" smtClean="0">
                <a:latin typeface="Calibri" pitchFamily="34" charset="0"/>
                <a:cs typeface="Calibri" pitchFamily="34" charset="0"/>
              </a:rPr>
              <a:t>figure, </a:t>
            </a:r>
            <a:r>
              <a:rPr lang="en-US" sz="2800" baseline="30000" dirty="0" smtClean="0">
                <a:latin typeface="Calibri" pitchFamily="34" charset="0"/>
                <a:cs typeface="Calibri" pitchFamily="34" charset="0"/>
              </a:rPr>
              <a:t>first create a table where you enter the student data. </a:t>
            </a:r>
            <a:endParaRPr lang="en-US" sz="2800" dirty="0" smtClean="0">
              <a:solidFill>
                <a:schemeClr val="dk1"/>
              </a:solidFill>
              <a:latin typeface="Calibri" pitchFamily="34" charset="0"/>
              <a:cs typeface="Calibri" pitchFamily="34" charset="0"/>
            </a:endParaRPr>
          </a:p>
        </p:txBody>
      </p:sp>
      <p:pic>
        <p:nvPicPr>
          <p:cNvPr id="7" name="Picture 6" descr="Figure 4.7.tif"/>
          <p:cNvPicPr>
            <a:picLocks noChangeAspect="1"/>
          </p:cNvPicPr>
          <p:nvPr/>
        </p:nvPicPr>
        <p:blipFill>
          <a:blip r:embed="rId2"/>
          <a:stretch>
            <a:fillRect/>
          </a:stretch>
        </p:blipFill>
        <p:spPr>
          <a:xfrm>
            <a:off x="1244600" y="1524000"/>
            <a:ext cx="6445504" cy="4834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Creating Repeating Regions 3-3</a:t>
            </a:r>
            <a:endParaRPr lang="en-US" dirty="0"/>
          </a:p>
        </p:txBody>
      </p:sp>
      <p:sp>
        <p:nvSpPr>
          <p:cNvPr id="5" name="Rectangle 4"/>
          <p:cNvSpPr/>
          <p:nvPr/>
        </p:nvSpPr>
        <p:spPr>
          <a:xfrm>
            <a:off x="457200" y="762000"/>
            <a:ext cx="8153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Since, the heading will remain constant, keep it locked and since the rows will be repeating, insert a repeating region named </a:t>
            </a:r>
            <a:r>
              <a:rPr lang="en-US" sz="2800" b="1" baseline="30000" dirty="0" smtClean="0">
                <a:latin typeface="Calibri" pitchFamily="34" charset="0"/>
                <a:cs typeface="Calibri" pitchFamily="34" charset="0"/>
              </a:rPr>
              <a:t>RepeatRegion1</a:t>
            </a:r>
            <a:r>
              <a:rPr lang="en-US" sz="2800" baseline="30000" dirty="0" smtClean="0">
                <a:latin typeface="Calibri" pitchFamily="34" charset="0"/>
                <a:cs typeface="Calibri" pitchFamily="34" charset="0"/>
              </a:rPr>
              <a:t> in it.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Since repeating regions by themselves are not editable, insert editable regions in each column namely student name, roll no, and marks.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create a page based on this template, the repeating region will be placed with controls, such as </a:t>
            </a:r>
            <a:r>
              <a:rPr lang="en-US" sz="2800" baseline="30000" dirty="0" smtClean="0">
                <a:latin typeface="Calibri" pitchFamily="34" charset="0"/>
                <a:cs typeface="Calibri" pitchFamily="34" charset="0"/>
              </a:rPr>
              <a:t>+, -, </a:t>
            </a:r>
            <a:r>
              <a:rPr lang="en-US" sz="2800" baseline="30000" dirty="0" smtClean="0">
                <a:latin typeface="Calibri" pitchFamily="34" charset="0"/>
                <a:cs typeface="Calibri" pitchFamily="34" charset="0"/>
              </a:rPr>
              <a:t>up arrow, and down arrow buttons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8.tif"/>
          <p:cNvPicPr>
            <a:picLocks noChangeAspect="1"/>
          </p:cNvPicPr>
          <p:nvPr/>
        </p:nvPicPr>
        <p:blipFill>
          <a:blip r:embed="rId2"/>
          <a:stretch>
            <a:fillRect/>
          </a:stretch>
        </p:blipFill>
        <p:spPr>
          <a:xfrm>
            <a:off x="1600200" y="2799974"/>
            <a:ext cx="6397753" cy="1314826"/>
          </a:xfrm>
          <a:prstGeom prst="rect">
            <a:avLst/>
          </a:prstGeom>
        </p:spPr>
      </p:pic>
      <p:sp>
        <p:nvSpPr>
          <p:cNvPr id="7" name="Rectangle 6"/>
          <p:cNvSpPr/>
          <p:nvPr/>
        </p:nvSpPr>
        <p:spPr>
          <a:xfrm>
            <a:off x="457200" y="41148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 and ‘-’ buttons are used for adding and deleting rows while the up and down arrow buttons are used to change the sequence of data entered.</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Inserting a Repeating Table 1-3</a:t>
            </a:r>
            <a:endParaRPr lang="en-US" dirty="0"/>
          </a:p>
        </p:txBody>
      </p:sp>
      <p:sp>
        <p:nvSpPr>
          <p:cNvPr id="5" name="Rectangle 4"/>
          <p:cNvSpPr/>
          <p:nvPr/>
        </p:nvSpPr>
        <p:spPr>
          <a:xfrm>
            <a:off x="457200" y="838200"/>
            <a:ext cx="8153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Inserting a repeating table is same as inserting a repeating region, but the difference is that while inserting the repeating table option, the entire row is repeated.</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a repeating table 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you place the insertion point in the document where you want to insert the repeating table.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Template Objects</a:t>
            </a:r>
            <a:r>
              <a:rPr lang="en-US" sz="2800" baseline="30000" dirty="0" smtClean="0">
                <a:latin typeface="Calibri" pitchFamily="34" charset="0"/>
                <a:cs typeface="Calibri" pitchFamily="34" charset="0"/>
              </a:rPr>
              <a:t>, and then click </a:t>
            </a:r>
            <a:r>
              <a:rPr lang="en-US" sz="2800" b="1" baseline="30000" dirty="0" smtClean="0">
                <a:latin typeface="Calibri" pitchFamily="34" charset="0"/>
                <a:cs typeface="Calibri" pitchFamily="34" charset="0"/>
              </a:rPr>
              <a:t>Repeating Table</a:t>
            </a:r>
            <a:r>
              <a:rPr lang="en-US" sz="2800" baseline="30000" dirty="0" smtClean="0">
                <a:latin typeface="Calibri" pitchFamily="34" charset="0"/>
                <a:cs typeface="Calibri" pitchFamily="34" charset="0"/>
              </a:rPr>
              <a:t> from the menu list. The </a:t>
            </a:r>
            <a:r>
              <a:rPr lang="en-US" sz="2800" b="1" baseline="30000" dirty="0" smtClean="0">
                <a:latin typeface="Calibri" pitchFamily="34" charset="0"/>
                <a:cs typeface="Calibri" pitchFamily="34" charset="0"/>
              </a:rPr>
              <a:t>Insert Repeating Table </a:t>
            </a:r>
            <a:r>
              <a:rPr lang="en-US" sz="2800" baseline="30000" dirty="0" smtClean="0">
                <a:latin typeface="Calibri" pitchFamily="34" charset="0"/>
                <a:cs typeface="Calibri" pitchFamily="34" charset="0"/>
              </a:rPr>
              <a:t>dialog box appears,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9.tif"/>
          <p:cNvPicPr>
            <a:picLocks noChangeAspect="1"/>
          </p:cNvPicPr>
          <p:nvPr/>
        </p:nvPicPr>
        <p:blipFill>
          <a:blip r:embed="rId2"/>
          <a:stretch>
            <a:fillRect/>
          </a:stretch>
        </p:blipFill>
        <p:spPr>
          <a:xfrm>
            <a:off x="2667000" y="3047999"/>
            <a:ext cx="4495800" cy="3291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Inserting a Repeating Table 2-3</a:t>
            </a:r>
            <a:endParaRPr lang="en-US" dirty="0"/>
          </a:p>
        </p:txBody>
      </p:sp>
      <p:graphicFrame>
        <p:nvGraphicFramePr>
          <p:cNvPr id="6" name="Diagram 5"/>
          <p:cNvGraphicFramePr/>
          <p:nvPr/>
        </p:nvGraphicFramePr>
        <p:xfrm>
          <a:off x="609600" y="838200"/>
          <a:ext cx="7924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graphicEl>
                                              <a:dgm id="{BC6173FC-5FB0-4E70-8D5C-962BCFCBFD7A}"/>
                                            </p:graphicEl>
                                          </p:spTgt>
                                        </p:tgtEl>
                                        <p:attrNameLst>
                                          <p:attrName>style.visibility</p:attrName>
                                        </p:attrNameLst>
                                      </p:cBhvr>
                                      <p:to>
                                        <p:strVal val="visible"/>
                                      </p:to>
                                    </p:set>
                                    <p:animEffect transition="in" filter="wipe(left)">
                                      <p:cBhvr>
                                        <p:cTn id="7" dur="500"/>
                                        <p:tgtEl>
                                          <p:spTgt spid="6">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159E9CC5-F056-481E-890B-D81D92944806}"/>
                                            </p:graphicEl>
                                          </p:spTgt>
                                        </p:tgtEl>
                                        <p:attrNameLst>
                                          <p:attrName>style.visibility</p:attrName>
                                        </p:attrNameLst>
                                      </p:cBhvr>
                                      <p:to>
                                        <p:strVal val="visible"/>
                                      </p:to>
                                    </p:set>
                                    <p:animEffect transition="in" filter="wipe(left)">
                                      <p:cBhvr>
                                        <p:cTn id="12" dur="500"/>
                                        <p:tgtEl>
                                          <p:spTgt spid="6">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dgm id="{56E95771-CAF8-441F-9C29-95B345C1BC36}"/>
                                            </p:graphicEl>
                                          </p:spTgt>
                                        </p:tgtEl>
                                        <p:attrNameLst>
                                          <p:attrName>style.visibility</p:attrName>
                                        </p:attrNameLst>
                                      </p:cBhvr>
                                      <p:to>
                                        <p:strVal val="visible"/>
                                      </p:to>
                                    </p:set>
                                    <p:animEffect transition="in" filter="wipe(left)">
                                      <p:cBhvr>
                                        <p:cTn id="15" dur="500"/>
                                        <p:tgtEl>
                                          <p:spTgt spid="6">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dgm id="{C9082C2E-3830-4A10-8B86-E47EF69015BA}"/>
                                            </p:graphicEl>
                                          </p:spTgt>
                                        </p:tgtEl>
                                        <p:attrNameLst>
                                          <p:attrName>style.visibility</p:attrName>
                                        </p:attrNameLst>
                                      </p:cBhvr>
                                      <p:to>
                                        <p:strVal val="visible"/>
                                      </p:to>
                                    </p:set>
                                    <p:animEffect transition="in" filter="wipe(left)">
                                      <p:cBhvr>
                                        <p:cTn id="20" dur="500"/>
                                        <p:tgtEl>
                                          <p:spTgt spid="6">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dgm id="{61E2C684-EBD0-485A-A69A-410BAE7028A4}"/>
                                            </p:graphicEl>
                                          </p:spTgt>
                                        </p:tgtEl>
                                        <p:attrNameLst>
                                          <p:attrName>style.visibility</p:attrName>
                                        </p:attrNameLst>
                                      </p:cBhvr>
                                      <p:to>
                                        <p:strVal val="visible"/>
                                      </p:to>
                                    </p:set>
                                    <p:animEffect transition="in" filter="wipe(left)">
                                      <p:cBhvr>
                                        <p:cTn id="23" dur="500"/>
                                        <p:tgtEl>
                                          <p:spTgt spid="6">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graphicEl>
                                              <a:dgm id="{42DCD54D-66BE-465E-9847-73F41B8C7E46}"/>
                                            </p:graphicEl>
                                          </p:spTgt>
                                        </p:tgtEl>
                                        <p:attrNameLst>
                                          <p:attrName>style.visibility</p:attrName>
                                        </p:attrNameLst>
                                      </p:cBhvr>
                                      <p:to>
                                        <p:strVal val="visible"/>
                                      </p:to>
                                    </p:set>
                                    <p:animEffect transition="in" filter="wipe(left)">
                                      <p:cBhvr>
                                        <p:cTn id="28" dur="500"/>
                                        <p:tgtEl>
                                          <p:spTgt spid="6">
                                            <p:graphicEl>
                                              <a:dgm id="{42DCD54D-66BE-465E-9847-73F41B8C7E4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graphicEl>
                                              <a:dgm id="{37FAE7F2-3481-4698-9EAC-9A7F7BEDF7E1}"/>
                                            </p:graphicEl>
                                          </p:spTgt>
                                        </p:tgtEl>
                                        <p:attrNameLst>
                                          <p:attrName>style.visibility</p:attrName>
                                        </p:attrNameLst>
                                      </p:cBhvr>
                                      <p:to>
                                        <p:strVal val="visible"/>
                                      </p:to>
                                    </p:set>
                                    <p:animEffect transition="in" filter="wipe(left)">
                                      <p:cBhvr>
                                        <p:cTn id="31" dur="500"/>
                                        <p:tgtEl>
                                          <p:spTgt spid="6">
                                            <p:graphicEl>
                                              <a:dgm id="{37FAE7F2-3481-4698-9EAC-9A7F7BEDF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graphicEl>
                                              <a:dgm id="{8FF4C038-F2EE-417C-9AB4-8C20A1887613}"/>
                                            </p:graphicEl>
                                          </p:spTgt>
                                        </p:tgtEl>
                                        <p:attrNameLst>
                                          <p:attrName>style.visibility</p:attrName>
                                        </p:attrNameLst>
                                      </p:cBhvr>
                                      <p:to>
                                        <p:strVal val="visible"/>
                                      </p:to>
                                    </p:set>
                                    <p:animEffect transition="in" filter="wipe(left)">
                                      <p:cBhvr>
                                        <p:cTn id="36" dur="500"/>
                                        <p:tgtEl>
                                          <p:spTgt spid="6">
                                            <p:graphicEl>
                                              <a:dgm id="{8FF4C038-F2EE-417C-9AB4-8C20A1887613}"/>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graphicEl>
                                              <a:dgm id="{547B328A-F054-4696-8C09-02F540C93386}"/>
                                            </p:graphicEl>
                                          </p:spTgt>
                                        </p:tgtEl>
                                        <p:attrNameLst>
                                          <p:attrName>style.visibility</p:attrName>
                                        </p:attrNameLst>
                                      </p:cBhvr>
                                      <p:to>
                                        <p:strVal val="visible"/>
                                      </p:to>
                                    </p:set>
                                    <p:animEffect transition="in" filter="wipe(left)">
                                      <p:cBhvr>
                                        <p:cTn id="39" dur="500"/>
                                        <p:tgtEl>
                                          <p:spTgt spid="6">
                                            <p:graphicEl>
                                              <a:dgm id="{547B328A-F054-4696-8C09-02F540C9338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
                                            <p:graphicEl>
                                              <a:dgm id="{D43FF222-FF2B-4A87-926C-91114910EFCA}"/>
                                            </p:graphicEl>
                                          </p:spTgt>
                                        </p:tgtEl>
                                        <p:attrNameLst>
                                          <p:attrName>style.visibility</p:attrName>
                                        </p:attrNameLst>
                                      </p:cBhvr>
                                      <p:to>
                                        <p:strVal val="visible"/>
                                      </p:to>
                                    </p:set>
                                    <p:animEffect transition="in" filter="wipe(left)">
                                      <p:cBhvr>
                                        <p:cTn id="44" dur="500"/>
                                        <p:tgtEl>
                                          <p:spTgt spid="6">
                                            <p:graphicEl>
                                              <a:dgm id="{D43FF222-FF2B-4A87-926C-91114910EFCA}"/>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
                                            <p:graphicEl>
                                              <a:dgm id="{D6F78ACA-5602-4181-ACD1-D8EBEB6958F8}"/>
                                            </p:graphicEl>
                                          </p:spTgt>
                                        </p:tgtEl>
                                        <p:attrNameLst>
                                          <p:attrName>style.visibility</p:attrName>
                                        </p:attrNameLst>
                                      </p:cBhvr>
                                      <p:to>
                                        <p:strVal val="visible"/>
                                      </p:to>
                                    </p:set>
                                    <p:animEffect transition="in" filter="wipe(left)">
                                      <p:cBhvr>
                                        <p:cTn id="47" dur="500"/>
                                        <p:tgtEl>
                                          <p:spTgt spid="6">
                                            <p:graphicEl>
                                              <a:dgm id="{D6F78ACA-5602-4181-ACD1-D8EBEB6958F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graphicEl>
                                              <a:dgm id="{4088ED57-91B4-479D-8F1F-7B2146CD11BF}"/>
                                            </p:graphicEl>
                                          </p:spTgt>
                                        </p:tgtEl>
                                        <p:attrNameLst>
                                          <p:attrName>style.visibility</p:attrName>
                                        </p:attrNameLst>
                                      </p:cBhvr>
                                      <p:to>
                                        <p:strVal val="visible"/>
                                      </p:to>
                                    </p:set>
                                    <p:animEffect transition="in" filter="wipe(left)">
                                      <p:cBhvr>
                                        <p:cTn id="52" dur="500"/>
                                        <p:tgtEl>
                                          <p:spTgt spid="6">
                                            <p:graphicEl>
                                              <a:dgm id="{4088ED57-91B4-479D-8F1F-7B2146CD11BF}"/>
                                            </p:graphic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
                                            <p:graphicEl>
                                              <a:dgm id="{7633D405-FFA4-4AFB-8AC1-475F1770740F}"/>
                                            </p:graphicEl>
                                          </p:spTgt>
                                        </p:tgtEl>
                                        <p:attrNameLst>
                                          <p:attrName>style.visibility</p:attrName>
                                        </p:attrNameLst>
                                      </p:cBhvr>
                                      <p:to>
                                        <p:strVal val="visible"/>
                                      </p:to>
                                    </p:set>
                                    <p:animEffect transition="in" filter="wipe(left)">
                                      <p:cBhvr>
                                        <p:cTn id="55" dur="500"/>
                                        <p:tgtEl>
                                          <p:spTgt spid="6">
                                            <p:graphicEl>
                                              <a:dgm id="{7633D405-FFA4-4AFB-8AC1-475F1770740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
                                            <p:graphicEl>
                                              <a:dgm id="{73A50983-AE61-46A8-A564-C69662B963C3}"/>
                                            </p:graphicEl>
                                          </p:spTgt>
                                        </p:tgtEl>
                                        <p:attrNameLst>
                                          <p:attrName>style.visibility</p:attrName>
                                        </p:attrNameLst>
                                      </p:cBhvr>
                                      <p:to>
                                        <p:strVal val="visible"/>
                                      </p:to>
                                    </p:set>
                                    <p:animEffect transition="in" filter="wipe(left)">
                                      <p:cBhvr>
                                        <p:cTn id="60" dur="500"/>
                                        <p:tgtEl>
                                          <p:spTgt spid="6">
                                            <p:graphicEl>
                                              <a:dgm id="{73A50983-AE61-46A8-A564-C69662B963C3}"/>
                                            </p:graphic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
                                            <p:graphicEl>
                                              <a:dgm id="{8FC41B12-F6E2-435D-80BF-06BAE6FC34D7}"/>
                                            </p:graphicEl>
                                          </p:spTgt>
                                        </p:tgtEl>
                                        <p:attrNameLst>
                                          <p:attrName>style.visibility</p:attrName>
                                        </p:attrNameLst>
                                      </p:cBhvr>
                                      <p:to>
                                        <p:strVal val="visible"/>
                                      </p:to>
                                    </p:set>
                                    <p:animEffect transition="in" filter="wipe(left)">
                                      <p:cBhvr>
                                        <p:cTn id="63" dur="500"/>
                                        <p:tgtEl>
                                          <p:spTgt spid="6">
                                            <p:graphicEl>
                                              <a:dgm id="{8FC41B12-F6E2-435D-80BF-06BAE6FC34D7}"/>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
                                            <p:graphicEl>
                                              <a:dgm id="{4C48B4A2-7262-47C0-B014-3AADA111A5FA}"/>
                                            </p:graphicEl>
                                          </p:spTgt>
                                        </p:tgtEl>
                                        <p:attrNameLst>
                                          <p:attrName>style.visibility</p:attrName>
                                        </p:attrNameLst>
                                      </p:cBhvr>
                                      <p:to>
                                        <p:strVal val="visible"/>
                                      </p:to>
                                    </p:set>
                                    <p:animEffect transition="in" filter="wipe(left)">
                                      <p:cBhvr>
                                        <p:cTn id="68" dur="500"/>
                                        <p:tgtEl>
                                          <p:spTgt spid="6">
                                            <p:graphicEl>
                                              <a:dgm id="{4C48B4A2-7262-47C0-B014-3AADA111A5FA}"/>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
                                            <p:graphicEl>
                                              <a:dgm id="{313C13E8-A5CF-4A7A-9BDF-5BA41377A71F}"/>
                                            </p:graphicEl>
                                          </p:spTgt>
                                        </p:tgtEl>
                                        <p:attrNameLst>
                                          <p:attrName>style.visibility</p:attrName>
                                        </p:attrNameLst>
                                      </p:cBhvr>
                                      <p:to>
                                        <p:strVal val="visible"/>
                                      </p:to>
                                    </p:set>
                                    <p:animEffect transition="in" filter="wipe(left)">
                                      <p:cBhvr>
                                        <p:cTn id="71" dur="500"/>
                                        <p:tgtEl>
                                          <p:spTgt spid="6">
                                            <p:graphicEl>
                                              <a:dgm id="{313C13E8-A5CF-4A7A-9BDF-5BA41377A71F}"/>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6">
                                            <p:graphicEl>
                                              <a:dgm id="{E89D625E-4357-478F-99F3-6F51EDDCF434}"/>
                                            </p:graphicEl>
                                          </p:spTgt>
                                        </p:tgtEl>
                                        <p:attrNameLst>
                                          <p:attrName>style.visibility</p:attrName>
                                        </p:attrNameLst>
                                      </p:cBhvr>
                                      <p:to>
                                        <p:strVal val="visible"/>
                                      </p:to>
                                    </p:set>
                                    <p:animEffect transition="in" filter="wipe(left)">
                                      <p:cBhvr>
                                        <p:cTn id="76" dur="500"/>
                                        <p:tgtEl>
                                          <p:spTgt spid="6">
                                            <p:graphicEl>
                                              <a:dgm id="{E89D625E-4357-478F-99F3-6F51EDDCF434}"/>
                                            </p:graphicEl>
                                          </p:spTgt>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6">
                                            <p:graphicEl>
                                              <a:dgm id="{F3ED1B9D-C690-4196-9B9C-2443EF438F53}"/>
                                            </p:graphicEl>
                                          </p:spTgt>
                                        </p:tgtEl>
                                        <p:attrNameLst>
                                          <p:attrName>style.visibility</p:attrName>
                                        </p:attrNameLst>
                                      </p:cBhvr>
                                      <p:to>
                                        <p:strVal val="visible"/>
                                      </p:to>
                                    </p:set>
                                    <p:animEffect transition="in" filter="wipe(left)">
                                      <p:cBhvr>
                                        <p:cTn id="79" dur="500"/>
                                        <p:tgtEl>
                                          <p:spTgt spid="6">
                                            <p:graphicEl>
                                              <a:dgm id="{F3ED1B9D-C690-4196-9B9C-2443EF438F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Inserting a Repeating Table 3-3</a:t>
            </a:r>
            <a:endParaRPr lang="en-US" dirty="0"/>
          </a:p>
        </p:txBody>
      </p:sp>
      <p:sp>
        <p:nvSpPr>
          <p:cNvPr id="5" name="Rectangle 4"/>
          <p:cNvSpPr/>
          <p:nvPr/>
        </p:nvSpPr>
        <p:spPr>
          <a:xfrm>
            <a:off x="457200" y="914400"/>
            <a:ext cx="8153400" cy="1828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repeating table will be inserted in the template with the name of the region displayed in a tab and each cell as editable.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you save the template, it will ask whether the pages derived from template should be updated.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 you click </a:t>
            </a:r>
            <a:r>
              <a:rPr lang="en-US" sz="2800" b="1" baseline="30000" dirty="0" smtClean="0">
                <a:latin typeface="Calibri" pitchFamily="34" charset="0"/>
                <a:cs typeface="Calibri" pitchFamily="34" charset="0"/>
              </a:rPr>
              <a:t>Yes</a:t>
            </a:r>
            <a:r>
              <a:rPr lang="en-US" sz="2800" baseline="30000" dirty="0" smtClean="0">
                <a:latin typeface="Calibri" pitchFamily="34" charset="0"/>
                <a:cs typeface="Calibri" pitchFamily="34" charset="0"/>
              </a:rPr>
              <a:t>, the repeating table will be inserted in the page with controls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10.tif"/>
          <p:cNvPicPr>
            <a:picLocks noChangeAspect="1"/>
          </p:cNvPicPr>
          <p:nvPr/>
        </p:nvPicPr>
        <p:blipFill>
          <a:blip r:embed="rId2"/>
          <a:stretch>
            <a:fillRect/>
          </a:stretch>
        </p:blipFill>
        <p:spPr>
          <a:xfrm>
            <a:off x="685800" y="2819400"/>
            <a:ext cx="7578547"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5" name="Title 4"/>
          <p:cNvSpPr>
            <a:spLocks noGrp="1"/>
          </p:cNvSpPr>
          <p:nvPr>
            <p:ph type="title"/>
          </p:nvPr>
        </p:nvSpPr>
        <p:spPr/>
        <p:txBody>
          <a:bodyPr/>
          <a:lstStyle/>
          <a:p>
            <a:r>
              <a:rPr lang="en-US" dirty="0" smtClean="0"/>
              <a:t>Objectives</a:t>
            </a:r>
            <a:endParaRPr lang="en-US" dirty="0"/>
          </a:p>
        </p:txBody>
      </p:sp>
      <p:sp>
        <p:nvSpPr>
          <p:cNvPr id="6" name="Rectangle 5"/>
          <p:cNvSpPr/>
          <p:nvPr/>
        </p:nvSpPr>
        <p:spPr>
          <a:xfrm>
            <a:off x="152400" y="685800"/>
            <a:ext cx="8839200" cy="4038600"/>
          </a:xfrm>
          <a:prstGeom prst="rect">
            <a:avLst/>
          </a:prstGeom>
        </p:spPr>
        <p:txBody>
          <a:bodyPr wrap="square" anchor="ctr" anchorCtr="0">
            <a:noAutofit/>
          </a:bodyPr>
          <a:lstStyle/>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Create templates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Apply templates to various documents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Modify templates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Insert the Flash text and Flash button</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Insert the Java Applet and set its properties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Insert Shockwave, Java applets, and ActiveX in a document</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Use Photoshop integration effectively</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Use Adobe Bridge and Device Control</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Use Java Applet</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Insert ActiveX control</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Use Plug-ins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 Expressions 1-2</a:t>
            </a:r>
            <a:endParaRPr lang="en-US" dirty="0"/>
          </a:p>
        </p:txBody>
      </p:sp>
      <p:graphicFrame>
        <p:nvGraphicFramePr>
          <p:cNvPr id="5" name="Diagram 4"/>
          <p:cNvGraphicFramePr/>
          <p:nvPr/>
        </p:nvGraphicFramePr>
        <p:xfrm>
          <a:off x="304800" y="1143000"/>
          <a:ext cx="8382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 Expressions 2-2</a:t>
            </a:r>
            <a:endParaRPr lang="en-US" dirty="0"/>
          </a:p>
        </p:txBody>
      </p:sp>
      <p:graphicFrame>
        <p:nvGraphicFramePr>
          <p:cNvPr id="5" name="Diagram 4"/>
          <p:cNvGraphicFramePr/>
          <p:nvPr/>
        </p:nvGraphicFramePr>
        <p:xfrm>
          <a:off x="609600" y="914400"/>
          <a:ext cx="7924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BC6173FC-5FB0-4E70-8D5C-962BCFCBFD7A}"/>
                                            </p:graphicEl>
                                          </p:spTgt>
                                        </p:tgtEl>
                                        <p:attrNameLst>
                                          <p:attrName>style.visibility</p:attrName>
                                        </p:attrNameLst>
                                      </p:cBhvr>
                                      <p:to>
                                        <p:strVal val="visible"/>
                                      </p:to>
                                    </p:set>
                                    <p:animEffect transition="in" filter="wipe(left)">
                                      <p:cBhvr>
                                        <p:cTn id="7" dur="500"/>
                                        <p:tgtEl>
                                          <p:spTgt spid="5">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59E9CC5-F056-481E-890B-D81D92944806}"/>
                                            </p:graphicEl>
                                          </p:spTgt>
                                        </p:tgtEl>
                                        <p:attrNameLst>
                                          <p:attrName>style.visibility</p:attrName>
                                        </p:attrNameLst>
                                      </p:cBhvr>
                                      <p:to>
                                        <p:strVal val="visible"/>
                                      </p:to>
                                    </p:set>
                                    <p:animEffect transition="in" filter="wipe(left)">
                                      <p:cBhvr>
                                        <p:cTn id="12" dur="500"/>
                                        <p:tgtEl>
                                          <p:spTgt spid="5">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56E95771-CAF8-441F-9C29-95B345C1BC36}"/>
                                            </p:graphicEl>
                                          </p:spTgt>
                                        </p:tgtEl>
                                        <p:attrNameLst>
                                          <p:attrName>style.visibility</p:attrName>
                                        </p:attrNameLst>
                                      </p:cBhvr>
                                      <p:to>
                                        <p:strVal val="visible"/>
                                      </p:to>
                                    </p:set>
                                    <p:animEffect transition="in" filter="wipe(left)">
                                      <p:cBhvr>
                                        <p:cTn id="15" dur="500"/>
                                        <p:tgtEl>
                                          <p:spTgt spid="5">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graphicEl>
                                              <a:dgm id="{C9082C2E-3830-4A10-8B86-E47EF69015BA}"/>
                                            </p:graphicEl>
                                          </p:spTgt>
                                        </p:tgtEl>
                                        <p:attrNameLst>
                                          <p:attrName>style.visibility</p:attrName>
                                        </p:attrNameLst>
                                      </p:cBhvr>
                                      <p:to>
                                        <p:strVal val="visible"/>
                                      </p:to>
                                    </p:set>
                                    <p:animEffect transition="in" filter="wipe(left)">
                                      <p:cBhvr>
                                        <p:cTn id="20" dur="500"/>
                                        <p:tgtEl>
                                          <p:spTgt spid="5">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61E2C684-EBD0-485A-A69A-410BAE7028A4}"/>
                                            </p:graphicEl>
                                          </p:spTgt>
                                        </p:tgtEl>
                                        <p:attrNameLst>
                                          <p:attrName>style.visibility</p:attrName>
                                        </p:attrNameLst>
                                      </p:cBhvr>
                                      <p:to>
                                        <p:strVal val="visible"/>
                                      </p:to>
                                    </p:set>
                                    <p:animEffect transition="in" filter="wipe(left)">
                                      <p:cBhvr>
                                        <p:cTn id="23" dur="500"/>
                                        <p:tgtEl>
                                          <p:spTgt spid="5">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graphicEl>
                                              <a:dgm id="{42DCD54D-66BE-465E-9847-73F41B8C7E46}"/>
                                            </p:graphicEl>
                                          </p:spTgt>
                                        </p:tgtEl>
                                        <p:attrNameLst>
                                          <p:attrName>style.visibility</p:attrName>
                                        </p:attrNameLst>
                                      </p:cBhvr>
                                      <p:to>
                                        <p:strVal val="visible"/>
                                      </p:to>
                                    </p:set>
                                    <p:animEffect transition="in" filter="wipe(left)">
                                      <p:cBhvr>
                                        <p:cTn id="28" dur="500"/>
                                        <p:tgtEl>
                                          <p:spTgt spid="5">
                                            <p:graphicEl>
                                              <a:dgm id="{42DCD54D-66BE-465E-9847-73F41B8C7E4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37FAE7F2-3481-4698-9EAC-9A7F7BEDF7E1}"/>
                                            </p:graphicEl>
                                          </p:spTgt>
                                        </p:tgtEl>
                                        <p:attrNameLst>
                                          <p:attrName>style.visibility</p:attrName>
                                        </p:attrNameLst>
                                      </p:cBhvr>
                                      <p:to>
                                        <p:strVal val="visible"/>
                                      </p:to>
                                    </p:set>
                                    <p:animEffect transition="in" filter="wipe(left)">
                                      <p:cBhvr>
                                        <p:cTn id="31" dur="500"/>
                                        <p:tgtEl>
                                          <p:spTgt spid="5">
                                            <p:graphicEl>
                                              <a:dgm id="{37FAE7F2-3481-4698-9EAC-9A7F7BEDF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graphicEl>
                                              <a:dgm id="{8FF4C038-F2EE-417C-9AB4-8C20A1887613}"/>
                                            </p:graphicEl>
                                          </p:spTgt>
                                        </p:tgtEl>
                                        <p:attrNameLst>
                                          <p:attrName>style.visibility</p:attrName>
                                        </p:attrNameLst>
                                      </p:cBhvr>
                                      <p:to>
                                        <p:strVal val="visible"/>
                                      </p:to>
                                    </p:set>
                                    <p:animEffect transition="in" filter="wipe(left)">
                                      <p:cBhvr>
                                        <p:cTn id="36" dur="500"/>
                                        <p:tgtEl>
                                          <p:spTgt spid="5">
                                            <p:graphicEl>
                                              <a:dgm id="{8FF4C038-F2EE-417C-9AB4-8C20A1887613}"/>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graphicEl>
                                              <a:dgm id="{547B328A-F054-4696-8C09-02F540C93386}"/>
                                            </p:graphicEl>
                                          </p:spTgt>
                                        </p:tgtEl>
                                        <p:attrNameLst>
                                          <p:attrName>style.visibility</p:attrName>
                                        </p:attrNameLst>
                                      </p:cBhvr>
                                      <p:to>
                                        <p:strVal val="visible"/>
                                      </p:to>
                                    </p:set>
                                    <p:animEffect transition="in" filter="wipe(left)">
                                      <p:cBhvr>
                                        <p:cTn id="39" dur="500"/>
                                        <p:tgtEl>
                                          <p:spTgt spid="5">
                                            <p:graphicEl>
                                              <a:dgm id="{547B328A-F054-4696-8C09-02F540C9338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graphicEl>
                                              <a:dgm id="{ED45CCBB-F338-4FB3-B9E5-EE97818BFDA8}"/>
                                            </p:graphicEl>
                                          </p:spTgt>
                                        </p:tgtEl>
                                        <p:attrNameLst>
                                          <p:attrName>style.visibility</p:attrName>
                                        </p:attrNameLst>
                                      </p:cBhvr>
                                      <p:to>
                                        <p:strVal val="visible"/>
                                      </p:to>
                                    </p:set>
                                    <p:animEffect transition="in" filter="wipe(left)">
                                      <p:cBhvr>
                                        <p:cTn id="44" dur="500"/>
                                        <p:tgtEl>
                                          <p:spTgt spid="5">
                                            <p:graphicEl>
                                              <a:dgm id="{ED45CCBB-F338-4FB3-B9E5-EE97818BFDA8}"/>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
                                            <p:graphicEl>
                                              <a:dgm id="{BF72B017-1D39-4861-A6DE-10ABF8248ED9}"/>
                                            </p:graphicEl>
                                          </p:spTgt>
                                        </p:tgtEl>
                                        <p:attrNameLst>
                                          <p:attrName>style.visibility</p:attrName>
                                        </p:attrNameLst>
                                      </p:cBhvr>
                                      <p:to>
                                        <p:strVal val="visible"/>
                                      </p:to>
                                    </p:set>
                                    <p:animEffect transition="in" filter="wipe(left)">
                                      <p:cBhvr>
                                        <p:cTn id="47" dur="500"/>
                                        <p:tgtEl>
                                          <p:spTgt spid="5">
                                            <p:graphicEl>
                                              <a:dgm id="{BF72B017-1D39-4861-A6DE-10ABF8248ED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D43FF222-FF2B-4A87-926C-91114910EFCA}"/>
                                            </p:graphicEl>
                                          </p:spTgt>
                                        </p:tgtEl>
                                        <p:attrNameLst>
                                          <p:attrName>style.visibility</p:attrName>
                                        </p:attrNameLst>
                                      </p:cBhvr>
                                      <p:to>
                                        <p:strVal val="visible"/>
                                      </p:to>
                                    </p:set>
                                    <p:animEffect transition="in" filter="wipe(left)">
                                      <p:cBhvr>
                                        <p:cTn id="52" dur="500"/>
                                        <p:tgtEl>
                                          <p:spTgt spid="5">
                                            <p:graphicEl>
                                              <a:dgm id="{D43FF222-FF2B-4A87-926C-91114910EFCA}"/>
                                            </p:graphic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
                                            <p:graphicEl>
                                              <a:dgm id="{D6F78ACA-5602-4181-ACD1-D8EBEB6958F8}"/>
                                            </p:graphicEl>
                                          </p:spTgt>
                                        </p:tgtEl>
                                        <p:attrNameLst>
                                          <p:attrName>style.visibility</p:attrName>
                                        </p:attrNameLst>
                                      </p:cBhvr>
                                      <p:to>
                                        <p:strVal val="visible"/>
                                      </p:to>
                                    </p:set>
                                    <p:animEffect transition="in" filter="wipe(left)">
                                      <p:cBhvr>
                                        <p:cTn id="55" dur="500"/>
                                        <p:tgtEl>
                                          <p:spTgt spid="5">
                                            <p:graphicEl>
                                              <a:dgm id="{D6F78ACA-5602-4181-ACD1-D8EBEB6958F8}"/>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graphicEl>
                                              <a:dgm id="{4088ED57-91B4-479D-8F1F-7B2146CD11BF}"/>
                                            </p:graphicEl>
                                          </p:spTgt>
                                        </p:tgtEl>
                                        <p:attrNameLst>
                                          <p:attrName>style.visibility</p:attrName>
                                        </p:attrNameLst>
                                      </p:cBhvr>
                                      <p:to>
                                        <p:strVal val="visible"/>
                                      </p:to>
                                    </p:set>
                                    <p:animEffect transition="in" filter="wipe(left)">
                                      <p:cBhvr>
                                        <p:cTn id="60" dur="500"/>
                                        <p:tgtEl>
                                          <p:spTgt spid="5">
                                            <p:graphicEl>
                                              <a:dgm id="{4088ED57-91B4-479D-8F1F-7B2146CD11BF}"/>
                                            </p:graphic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graphicEl>
                                              <a:dgm id="{7633D405-FFA4-4AFB-8AC1-475F1770740F}"/>
                                            </p:graphicEl>
                                          </p:spTgt>
                                        </p:tgtEl>
                                        <p:attrNameLst>
                                          <p:attrName>style.visibility</p:attrName>
                                        </p:attrNameLst>
                                      </p:cBhvr>
                                      <p:to>
                                        <p:strVal val="visible"/>
                                      </p:to>
                                    </p:set>
                                    <p:animEffect transition="in" filter="wipe(left)">
                                      <p:cBhvr>
                                        <p:cTn id="63" dur="500"/>
                                        <p:tgtEl>
                                          <p:spTgt spid="5">
                                            <p:graphicEl>
                                              <a:dgm id="{7633D405-FFA4-4AFB-8AC1-475F177074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Flash Objects 1-2</a:t>
            </a:r>
            <a:endParaRPr lang="en-US" dirty="0"/>
          </a:p>
        </p:txBody>
      </p:sp>
      <p:sp>
        <p:nvSpPr>
          <p:cNvPr id="5" name="Rectangle 4"/>
          <p:cNvSpPr/>
          <p:nvPr/>
        </p:nvSpPr>
        <p:spPr>
          <a:xfrm>
            <a:off x="457200" y="838200"/>
            <a:ext cx="81534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gives you the following two options for delivering the FLV video to your site visitors:</a:t>
            </a:r>
            <a:endParaRPr lang="en-US" sz="2800" dirty="0" smtClean="0">
              <a:solidFill>
                <a:schemeClr val="dk1"/>
              </a:solidFill>
              <a:latin typeface="Calibri" pitchFamily="34" charset="0"/>
              <a:cs typeface="Calibri" pitchFamily="34" charset="0"/>
            </a:endParaRPr>
          </a:p>
        </p:txBody>
      </p:sp>
      <p:graphicFrame>
        <p:nvGraphicFramePr>
          <p:cNvPr id="7" name="Diagram 6"/>
          <p:cNvGraphicFramePr/>
          <p:nvPr/>
        </p:nvGraphicFramePr>
        <p:xfrm>
          <a:off x="914400" y="1447800"/>
          <a:ext cx="74676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381000" y="3810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9" name="Rounded Rectangle 8"/>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0"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Flash Integration</a:t>
              </a:r>
              <a:endParaRPr lang="en-US" sz="2000" kern="1200" dirty="0">
                <a:solidFill>
                  <a:schemeClr val="bg1"/>
                </a:solidFill>
                <a:latin typeface="Calibri" pitchFamily="34" charset="0"/>
                <a:cs typeface="Calibri" pitchFamily="34" charset="0"/>
              </a:endParaRPr>
            </a:p>
          </p:txBody>
        </p:sp>
      </p:grpSp>
      <p:sp>
        <p:nvSpPr>
          <p:cNvPr id="11" name="Rectangle 10"/>
          <p:cNvSpPr/>
          <p:nvPr/>
        </p:nvSpPr>
        <p:spPr>
          <a:xfrm>
            <a:off x="457200" y="46482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easily insert Adobe Flash SWF and FLV files in a Dreamweaver document.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the original editor to edit an image or SWF file inserting it in a Dreamweaver document.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Once you insert a flash file in Dreamweaver, Dreamweaver creates a link to the original FLA file.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open the original flash file using Property Inspector.</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graphicEl>
                                              <a:dgm id="{BA6D28AA-79AE-468C-92AF-1B3BA54E5829}"/>
                                            </p:graphicEl>
                                          </p:spTgt>
                                        </p:tgtEl>
                                        <p:attrNameLst>
                                          <p:attrName>style.visibility</p:attrName>
                                        </p:attrNameLst>
                                      </p:cBhvr>
                                      <p:to>
                                        <p:strVal val="visible"/>
                                      </p:to>
                                    </p:set>
                                    <p:animEffect transition="in" filter="blinds(horizontal)">
                                      <p:cBhvr>
                                        <p:cTn id="7" dur="500"/>
                                        <p:tgtEl>
                                          <p:spTgt spid="7">
                                            <p:graphicEl>
                                              <a:dgm id="{BA6D28AA-79AE-468C-92AF-1B3BA54E582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graphicEl>
                                              <a:dgm id="{89E74032-EAEF-47D0-8446-7CD058F7FAD3}"/>
                                            </p:graphicEl>
                                          </p:spTgt>
                                        </p:tgtEl>
                                        <p:attrNameLst>
                                          <p:attrName>style.visibility</p:attrName>
                                        </p:attrNameLst>
                                      </p:cBhvr>
                                      <p:to>
                                        <p:strVal val="visible"/>
                                      </p:to>
                                    </p:set>
                                    <p:animEffect transition="in" filter="blinds(horizontal)">
                                      <p:cBhvr>
                                        <p:cTn id="12" dur="500"/>
                                        <p:tgtEl>
                                          <p:spTgt spid="7">
                                            <p:graphicEl>
                                              <a:dgm id="{89E74032-EAEF-47D0-8446-7CD058F7FA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graphicEl>
                                              <a:dgm id="{EAC038EA-CD33-4F31-8AE8-8CE5E530A12A}"/>
                                            </p:graphicEl>
                                          </p:spTgt>
                                        </p:tgtEl>
                                        <p:attrNameLst>
                                          <p:attrName>style.visibility</p:attrName>
                                        </p:attrNameLst>
                                      </p:cBhvr>
                                      <p:to>
                                        <p:strVal val="visible"/>
                                      </p:to>
                                    </p:set>
                                    <p:animEffect transition="in" filter="blinds(horizontal)">
                                      <p:cBhvr>
                                        <p:cTn id="17" dur="500"/>
                                        <p:tgtEl>
                                          <p:spTgt spid="7">
                                            <p:graphicEl>
                                              <a:dgm id="{EAC038EA-CD33-4F31-8AE8-8CE5E530A12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graphicEl>
                                              <a:dgm id="{1F50A5AF-DCF1-497E-A3CA-7B9C4DA4CC3D}"/>
                                            </p:graphicEl>
                                          </p:spTgt>
                                        </p:tgtEl>
                                        <p:attrNameLst>
                                          <p:attrName>style.visibility</p:attrName>
                                        </p:attrNameLst>
                                      </p:cBhvr>
                                      <p:to>
                                        <p:strVal val="visible"/>
                                      </p:to>
                                    </p:set>
                                    <p:animEffect transition="in" filter="blinds(horizontal)">
                                      <p:cBhvr>
                                        <p:cTn id="22" dur="500"/>
                                        <p:tgtEl>
                                          <p:spTgt spid="7">
                                            <p:graphicEl>
                                              <a:dgm id="{1F50A5AF-DCF1-497E-A3CA-7B9C4DA4CC3D}"/>
                                            </p:graphic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Flash Objects 2-2</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Inserting FLV Files</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an FLV file,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you select </a:t>
            </a:r>
            <a:r>
              <a:rPr lang="en-US" sz="2800" b="1" baseline="30000" dirty="0" smtClean="0">
                <a:latin typeface="Calibri" pitchFamily="34" charset="0"/>
                <a:cs typeface="Calibri" pitchFamily="34" charset="0"/>
              </a:rPr>
              <a:t>Media</a:t>
            </a:r>
            <a:r>
              <a:rPr lang="en-US" sz="2800" baseline="30000" dirty="0" smtClean="0">
                <a:latin typeface="Calibri" pitchFamily="34" charset="0"/>
                <a:cs typeface="Calibri" pitchFamily="34" charset="0"/>
              </a:rPr>
              <a:t> command, and </a:t>
            </a:r>
            <a:r>
              <a:rPr lang="en-US" sz="2800" baseline="30000" dirty="0" smtClean="0">
                <a:latin typeface="Calibri" pitchFamily="34" charset="0"/>
                <a:cs typeface="Calibri" pitchFamily="34" charset="0"/>
              </a:rPr>
              <a:t>then, </a:t>
            </a: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FLV</a:t>
            </a:r>
            <a:r>
              <a:rPr lang="en-US" sz="2800" baseline="30000" dirty="0" smtClean="0">
                <a:latin typeface="Calibri" pitchFamily="34" charset="0"/>
                <a:cs typeface="Calibri" pitchFamily="34" charset="0"/>
              </a:rPr>
              <a:t> from the submenu.</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Insert FLV </a:t>
            </a:r>
            <a:r>
              <a:rPr lang="en-US" sz="2800" baseline="30000" dirty="0" smtClean="0">
                <a:latin typeface="Calibri" pitchFamily="34" charset="0"/>
                <a:cs typeface="Calibri" pitchFamily="34" charset="0"/>
              </a:rPr>
              <a:t>dialog box as shown in the following figure, select </a:t>
            </a:r>
            <a:r>
              <a:rPr lang="en-US" sz="2800" b="1" baseline="30000" dirty="0" smtClean="0">
                <a:latin typeface="Calibri" pitchFamily="34" charset="0"/>
                <a:cs typeface="Calibri" pitchFamily="34" charset="0"/>
              </a:rPr>
              <a:t>Progressive Download Video</a:t>
            </a:r>
            <a:r>
              <a:rPr lang="en-US" sz="2800" baseline="30000" dirty="0" smtClean="0">
                <a:latin typeface="Calibri" pitchFamily="34" charset="0"/>
                <a:cs typeface="Calibri" pitchFamily="34" charset="0"/>
              </a:rPr>
              <a:t> or </a:t>
            </a:r>
            <a:r>
              <a:rPr lang="en-US" sz="2800" b="1" baseline="30000" dirty="0" smtClean="0">
                <a:latin typeface="Calibri" pitchFamily="34" charset="0"/>
                <a:cs typeface="Calibri" pitchFamily="34" charset="0"/>
              </a:rPr>
              <a:t>Streaming Video</a:t>
            </a:r>
            <a:r>
              <a:rPr lang="en-US" sz="2800" baseline="30000" dirty="0" smtClean="0">
                <a:latin typeface="Calibri" pitchFamily="34" charset="0"/>
                <a:cs typeface="Calibri" pitchFamily="34" charset="0"/>
              </a:rPr>
              <a:t> from the Video type drop-down list.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Complete the rest of the dialog box options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pic>
        <p:nvPicPr>
          <p:cNvPr id="9" name="Picture 8" descr="Figure 4.11.tif"/>
          <p:cNvPicPr>
            <a:picLocks noChangeAspect="1"/>
          </p:cNvPicPr>
          <p:nvPr/>
        </p:nvPicPr>
        <p:blipFill>
          <a:blip r:embed="rId2"/>
          <a:stretch>
            <a:fillRect/>
          </a:stretch>
        </p:blipFill>
        <p:spPr>
          <a:xfrm>
            <a:off x="2590800" y="3048000"/>
            <a:ext cx="4139514"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Inserting a Shockwave Movie 1-2</a:t>
            </a:r>
            <a:endParaRPr lang="en-US" dirty="0"/>
          </a:p>
        </p:txBody>
      </p:sp>
      <p:sp>
        <p:nvSpPr>
          <p:cNvPr id="5" name="Rectangle 4"/>
          <p:cNvSpPr/>
          <p:nvPr/>
        </p:nvSpPr>
        <p:spPr>
          <a:xfrm>
            <a:off x="457200" y="838200"/>
            <a:ext cx="81534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Shockwave is the standard adopted by Adobe for interactive multimedia on the Web.</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a Shockwave movie, first, 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you place the insertion point where you want to insert a Shockwave movie.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Media</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Shockwave</a:t>
            </a:r>
            <a:r>
              <a:rPr lang="en-US" sz="2800" baseline="30000" dirty="0" smtClean="0">
                <a:latin typeface="Calibri" pitchFamily="34" charset="0"/>
                <a:cs typeface="Calibri" pitchFamily="34" charset="0"/>
              </a:rPr>
              <a:t> option. The </a:t>
            </a:r>
            <a:r>
              <a:rPr lang="en-US" sz="2800" b="1" baseline="30000" dirty="0" smtClean="0">
                <a:latin typeface="Calibri" pitchFamily="34" charset="0"/>
                <a:cs typeface="Calibri" pitchFamily="34" charset="0"/>
              </a:rPr>
              <a:t>Select File</a:t>
            </a:r>
            <a:r>
              <a:rPr lang="en-US" sz="2800" baseline="30000" dirty="0" smtClean="0">
                <a:latin typeface="Calibri" pitchFamily="34" charset="0"/>
                <a:cs typeface="Calibri" pitchFamily="34" charset="0"/>
              </a:rPr>
              <a:t> dialog box will be displayed as shown in the following figure:</a:t>
            </a:r>
            <a:endParaRPr lang="en-US" sz="2800" dirty="0" smtClean="0">
              <a:solidFill>
                <a:schemeClr val="dk1"/>
              </a:solidFill>
              <a:latin typeface="Calibri" pitchFamily="34" charset="0"/>
              <a:cs typeface="Calibri" pitchFamily="34" charset="0"/>
            </a:endParaRPr>
          </a:p>
        </p:txBody>
      </p:sp>
      <p:pic>
        <p:nvPicPr>
          <p:cNvPr id="7" name="Picture 6" descr="Figure 4.12.tif"/>
          <p:cNvPicPr>
            <a:picLocks noChangeAspect="1"/>
          </p:cNvPicPr>
          <p:nvPr/>
        </p:nvPicPr>
        <p:blipFill>
          <a:blip r:embed="rId2"/>
          <a:stretch>
            <a:fillRect/>
          </a:stretch>
        </p:blipFill>
        <p:spPr>
          <a:xfrm>
            <a:off x="2362200" y="2590800"/>
            <a:ext cx="4888839"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Inserting a Shockwave Movie 2-2</a:t>
            </a:r>
            <a:endParaRPr lang="en-US" dirty="0"/>
          </a:p>
        </p:txBody>
      </p:sp>
      <p:sp>
        <p:nvSpPr>
          <p:cNvPr id="5" name="Rectangle 4"/>
          <p:cNvSpPr/>
          <p:nvPr/>
        </p:nvSpPr>
        <p:spPr>
          <a:xfrm>
            <a:off x="609600" y="838200"/>
            <a:ext cx="81534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a movie file from the drop-down list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Shockwave file will be inserted in the Document window as a grey rectangle with the Shockwave logo at the center,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13.tif"/>
          <p:cNvPicPr>
            <a:picLocks noChangeAspect="1"/>
          </p:cNvPicPr>
          <p:nvPr/>
        </p:nvPicPr>
        <p:blipFill>
          <a:blip r:embed="rId2"/>
          <a:stretch>
            <a:fillRect/>
          </a:stretch>
        </p:blipFill>
        <p:spPr>
          <a:xfrm>
            <a:off x="1527048" y="1600200"/>
            <a:ext cx="6092952" cy="4391210"/>
          </a:xfrm>
          <a:prstGeom prst="rect">
            <a:avLst/>
          </a:prstGeom>
        </p:spPr>
      </p:pic>
      <p:sp>
        <p:nvSpPr>
          <p:cNvPr id="7" name="Rectangle 6"/>
          <p:cNvSpPr/>
          <p:nvPr/>
        </p:nvSpPr>
        <p:spPr>
          <a:xfrm>
            <a:off x="609600" y="61722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also enter the width and height of the movie in the </a:t>
            </a:r>
            <a:r>
              <a:rPr lang="en-US" sz="2800" b="1" baseline="30000" dirty="0" smtClean="0">
                <a:latin typeface="Calibri" pitchFamily="34" charset="0"/>
                <a:cs typeface="Calibri" pitchFamily="34" charset="0"/>
              </a:rPr>
              <a:t>W</a:t>
            </a:r>
            <a:r>
              <a:rPr lang="en-US" sz="2800" baseline="30000" dirty="0" smtClean="0">
                <a:latin typeface="Calibri" pitchFamily="34" charset="0"/>
                <a:cs typeface="Calibri" pitchFamily="34" charset="0"/>
              </a:rPr>
              <a:t> and </a:t>
            </a:r>
            <a:r>
              <a:rPr lang="en-US" sz="2800" b="1" baseline="30000" dirty="0" smtClean="0">
                <a:latin typeface="Calibri" pitchFamily="34" charset="0"/>
                <a:cs typeface="Calibri" pitchFamily="34" charset="0"/>
              </a:rPr>
              <a:t>H</a:t>
            </a:r>
            <a:r>
              <a:rPr lang="en-US" sz="2800" baseline="30000" dirty="0" smtClean="0">
                <a:latin typeface="Calibri" pitchFamily="34" charset="0"/>
                <a:cs typeface="Calibri" pitchFamily="34" charset="0"/>
              </a:rPr>
              <a:t> boxes of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dirty="0" smtClean="0"/>
              <a:t>Working with Multimedia Objects / Session 4 </a:t>
            </a:r>
            <a:endParaRPr lang="en-US" dirty="0"/>
          </a:p>
        </p:txBody>
      </p:sp>
      <p:sp>
        <p:nvSpPr>
          <p:cNvPr id="4" name="Title 3"/>
          <p:cNvSpPr>
            <a:spLocks noGrp="1"/>
          </p:cNvSpPr>
          <p:nvPr>
            <p:ph type="title"/>
          </p:nvPr>
        </p:nvSpPr>
        <p:spPr/>
        <p:txBody>
          <a:bodyPr/>
          <a:lstStyle/>
          <a:p>
            <a:r>
              <a:rPr lang="en-US" dirty="0" smtClean="0"/>
              <a:t>Shockwave Movie Properties </a:t>
            </a:r>
            <a:endParaRPr lang="en-US" dirty="0"/>
          </a:p>
        </p:txBody>
      </p:sp>
      <p:sp>
        <p:nvSpPr>
          <p:cNvPr id="5" name="Rectangle 4"/>
          <p:cNvSpPr/>
          <p:nvPr/>
        </p:nvSpPr>
        <p:spPr>
          <a:xfrm>
            <a:off x="609600" y="762000"/>
            <a:ext cx="83058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you also have the option of setting the properties of the Shockwave movie in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a:t>
            </a:r>
            <a:r>
              <a:rPr lang="en-US" sz="2800" b="1" baseline="30000" dirty="0" smtClean="0">
                <a:latin typeface="Calibri" pitchFamily="34" charset="0"/>
                <a:cs typeface="Calibri" pitchFamily="34" charset="0"/>
              </a:rPr>
              <a:t>Shockwave Movie</a:t>
            </a:r>
            <a:r>
              <a:rPr lang="en-US" sz="2800" baseline="30000" dirty="0" smtClean="0">
                <a:latin typeface="Calibri" pitchFamily="34" charset="0"/>
                <a:cs typeface="Calibri" pitchFamily="34" charset="0"/>
              </a:rPr>
              <a:t> properties.</a:t>
            </a:r>
            <a:endParaRPr lang="en-US" sz="2800" dirty="0" smtClean="0">
              <a:solidFill>
                <a:schemeClr val="dk1"/>
              </a:solidFill>
              <a:latin typeface="Calibri" pitchFamily="34" charset="0"/>
              <a:cs typeface="Calibri" pitchFamily="34" charset="0"/>
            </a:endParaRPr>
          </a:p>
        </p:txBody>
      </p:sp>
      <p:sp>
        <p:nvSpPr>
          <p:cNvPr id="8" name="Rectangle 7"/>
          <p:cNvSpPr/>
          <p:nvPr/>
        </p:nvSpPr>
        <p:spPr>
          <a:xfrm>
            <a:off x="609600" y="1600200"/>
            <a:ext cx="8153400" cy="457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endParaRPr lang="en-US" sz="2800" dirty="0" smtClean="0">
              <a:solidFill>
                <a:schemeClr val="dk1"/>
              </a:solidFill>
              <a:latin typeface="Calibri" pitchFamily="34" charset="0"/>
              <a:cs typeface="Calibri"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1342121628"/>
              </p:ext>
            </p:extLst>
          </p:nvPr>
        </p:nvGraphicFramePr>
        <p:xfrm>
          <a:off x="838200" y="1752600"/>
          <a:ext cx="8001000" cy="37185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304799">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Property Name</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97839">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Name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Specifies a name to identify the movie for scripting. You enter a name in the unlabeled field on the far left side of the </a:t>
                      </a:r>
                      <a:r>
                        <a:rPr lang="en-US" sz="2000" kern="1200" baseline="30000" dirty="0" smtClean="0">
                          <a:solidFill>
                            <a:schemeClr val="dk1"/>
                          </a:solidFill>
                          <a:latin typeface="+mn-lt"/>
                          <a:ea typeface="+mn-ea"/>
                          <a:cs typeface="+mn-cs"/>
                        </a:rPr>
                        <a:t>Property Inspector.</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W and H</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Specifies the width and height of the movie in pixels. </a:t>
                      </a:r>
                    </a:p>
                  </a:txBody>
                  <a:tcPr marT="0" marB="0">
                    <a:solidFill>
                      <a:schemeClr val="accent4">
                        <a:lumMod val="20000"/>
                        <a:lumOff val="8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File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path to the Flash or Shockwave movie file. </a:t>
                      </a:r>
                    </a:p>
                  </a:txBody>
                  <a:tcPr marT="0" marB="0">
                    <a:solidFill>
                      <a:schemeClr val="accent3">
                        <a:lumMod val="40000"/>
                        <a:lumOff val="6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V Space and H Space</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Specifies the number of pixels of white space above, below, and on both sides of the movie.</a:t>
                      </a:r>
                    </a:p>
                  </a:txBody>
                  <a:tcPr marT="0" marB="0">
                    <a:solidFill>
                      <a:schemeClr val="accent4">
                        <a:lumMod val="20000"/>
                        <a:lumOff val="8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Align</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Determines how the movie will be aligned on the page.</a:t>
                      </a:r>
                    </a:p>
                  </a:txBody>
                  <a:tcPr marT="0" marB="0">
                    <a:solidFill>
                      <a:schemeClr val="accent3">
                        <a:lumMod val="40000"/>
                        <a:lumOff val="60000"/>
                      </a:schemeClr>
                    </a:solidFill>
                  </a:tcPr>
                </a:tc>
              </a:tr>
              <a:tr h="3689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Play</a:t>
                      </a:r>
                      <a:endParaRPr lang="en-US" sz="24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Lets you play shockwave movie in the Document window.</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3689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Parameters</a:t>
                      </a:r>
                      <a:endParaRPr lang="en-US" sz="24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Lets you set additional parameters of the movie.</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Photoshop Image Properties 1-4</a:t>
            </a:r>
            <a:endParaRPr lang="en-US" dirty="0"/>
          </a:p>
        </p:txBody>
      </p:sp>
      <p:sp>
        <p:nvSpPr>
          <p:cNvPr id="5" name="Rectangle 4"/>
          <p:cNvSpPr/>
          <p:nvPr/>
        </p:nvSpPr>
        <p:spPr>
          <a:xfrm>
            <a:off x="609600" y="762000"/>
            <a:ext cx="83058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With Dreamweaver, you can insert the Photoshop image files (PSD format) into Web pages, which it further optimizes into GIF, JPEG, and PNG formats as Web ready images. </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1600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Setting Image Preview Dialog Box Options</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609600" y="2209800"/>
            <a:ext cx="83058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Image Preview </a:t>
            </a:r>
            <a:r>
              <a:rPr lang="en-US" sz="2800" baseline="30000" dirty="0" smtClean="0">
                <a:latin typeface="Calibri" pitchFamily="34" charset="0"/>
                <a:cs typeface="Calibri" pitchFamily="34" charset="0"/>
              </a:rPr>
              <a:t>dialog box appears as shown in the following figure when you create a Smart Object or paste a selection from Photoshop.</a:t>
            </a:r>
            <a:endParaRPr lang="en-US" sz="2800" dirty="0" smtClean="0">
              <a:solidFill>
                <a:schemeClr val="dk1"/>
              </a:solidFill>
              <a:latin typeface="Calibri" pitchFamily="34" charset="0"/>
              <a:cs typeface="Calibri" pitchFamily="34" charset="0"/>
            </a:endParaRPr>
          </a:p>
        </p:txBody>
      </p:sp>
      <p:pic>
        <p:nvPicPr>
          <p:cNvPr id="10" name="Picture 9" descr="Figure 4.15.tif"/>
          <p:cNvPicPr>
            <a:picLocks noChangeAspect="1"/>
          </p:cNvPicPr>
          <p:nvPr/>
        </p:nvPicPr>
        <p:blipFill>
          <a:blip r:embed="rId2"/>
          <a:stretch>
            <a:fillRect/>
          </a:stretch>
        </p:blipFill>
        <p:spPr>
          <a:xfrm>
            <a:off x="2351067" y="2819400"/>
            <a:ext cx="4191989"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Photoshop Image Properties 2-4</a:t>
            </a:r>
            <a:endParaRPr lang="en-US" dirty="0"/>
          </a:p>
        </p:txBody>
      </p:sp>
      <p:sp>
        <p:nvSpPr>
          <p:cNvPr id="6" name="Rectangle 5"/>
          <p:cNvSpPr/>
          <p:nvPr/>
        </p:nvSpPr>
        <p:spPr>
          <a:xfrm>
            <a:off x="609600" y="838200"/>
            <a:ext cx="83058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Image Preview </a:t>
            </a:r>
            <a:r>
              <a:rPr lang="en-US" sz="2800" baseline="30000" dirty="0" smtClean="0">
                <a:latin typeface="Calibri" pitchFamily="34" charset="0"/>
                <a:cs typeface="Calibri" pitchFamily="34" charset="0"/>
              </a:rPr>
              <a:t>dialog box enables you to define and preview settings for Web-ready images using the right mix of color, compression, and quality. </a:t>
            </a:r>
            <a:endParaRPr lang="en-US" sz="2800" dirty="0" smtClean="0">
              <a:solidFill>
                <a:schemeClr val="dk1"/>
              </a:solidFill>
              <a:latin typeface="Calibri" pitchFamily="34" charset="0"/>
              <a:cs typeface="Calibri" pitchFamily="34" charset="0"/>
            </a:endParaRPr>
          </a:p>
        </p:txBody>
      </p:sp>
      <p:graphicFrame>
        <p:nvGraphicFramePr>
          <p:cNvPr id="7" name="Diagram 6"/>
          <p:cNvGraphicFramePr/>
          <p:nvPr/>
        </p:nvGraphicFramePr>
        <p:xfrm>
          <a:off x="609600" y="1524000"/>
          <a:ext cx="7924800" cy="220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609600" y="3901440"/>
            <a:ext cx="8305800" cy="51816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different JPEG image options in the </a:t>
            </a:r>
            <a:r>
              <a:rPr lang="en-US" sz="2800" b="1" baseline="30000" dirty="0" smtClean="0">
                <a:latin typeface="Calibri" pitchFamily="34" charset="0"/>
                <a:cs typeface="Calibri" pitchFamily="34" charset="0"/>
              </a:rPr>
              <a:t>Image Preview </a:t>
            </a:r>
            <a:r>
              <a:rPr lang="en-US" sz="2800" baseline="30000" dirty="0" smtClean="0">
                <a:latin typeface="Calibri" pitchFamily="34" charset="0"/>
                <a:cs typeface="Calibri" pitchFamily="34" charset="0"/>
              </a:rPr>
              <a:t>dialog box.</a:t>
            </a:r>
            <a:endParaRPr lang="en-US" sz="2800" dirty="0" smtClean="0">
              <a:solidFill>
                <a:schemeClr val="dk1"/>
              </a:solidFill>
              <a:latin typeface="Calibri" pitchFamily="34" charset="0"/>
              <a:cs typeface="Calibri"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1342121628"/>
              </p:ext>
            </p:extLst>
          </p:nvPr>
        </p:nvGraphicFramePr>
        <p:xfrm>
          <a:off x="838200" y="4434840"/>
          <a:ext cx="8001000" cy="18897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449898">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Option</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Quality</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slider controls image quality.</a:t>
                      </a:r>
                    </a:p>
                  </a:txBody>
                  <a:tcPr marT="0" marB="0">
                    <a:solidFill>
                      <a:schemeClr val="accent3">
                        <a:lumMod val="40000"/>
                        <a:lumOff val="60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Smoothing</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use this setting to smoothen lower quality images.</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519113">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Progressive Browser Display</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option is not selected by default. If you select this option, it will load the image initially at low resolution.</a:t>
                      </a: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BC6173FC-5FB0-4E70-8D5C-962BCFCBFD7A}"/>
                                            </p:graphicEl>
                                          </p:spTgt>
                                        </p:tgtEl>
                                        <p:attrNameLst>
                                          <p:attrName>style.visibility</p:attrName>
                                        </p:attrNameLst>
                                      </p:cBhvr>
                                      <p:to>
                                        <p:strVal val="visible"/>
                                      </p:to>
                                    </p:set>
                                    <p:animEffect transition="in" filter="wipe(left)">
                                      <p:cBhvr>
                                        <p:cTn id="7" dur="500"/>
                                        <p:tgtEl>
                                          <p:spTgt spid="7">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159E9CC5-F056-481E-890B-D81D92944806}"/>
                                            </p:graphicEl>
                                          </p:spTgt>
                                        </p:tgtEl>
                                        <p:attrNameLst>
                                          <p:attrName>style.visibility</p:attrName>
                                        </p:attrNameLst>
                                      </p:cBhvr>
                                      <p:to>
                                        <p:strVal val="visible"/>
                                      </p:to>
                                    </p:set>
                                    <p:animEffect transition="in" filter="wipe(left)">
                                      <p:cBhvr>
                                        <p:cTn id="12" dur="500"/>
                                        <p:tgtEl>
                                          <p:spTgt spid="7">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graphicEl>
                                              <a:dgm id="{56E95771-CAF8-441F-9C29-95B345C1BC36}"/>
                                            </p:graphicEl>
                                          </p:spTgt>
                                        </p:tgtEl>
                                        <p:attrNameLst>
                                          <p:attrName>style.visibility</p:attrName>
                                        </p:attrNameLst>
                                      </p:cBhvr>
                                      <p:to>
                                        <p:strVal val="visible"/>
                                      </p:to>
                                    </p:set>
                                    <p:animEffect transition="in" filter="wipe(left)">
                                      <p:cBhvr>
                                        <p:cTn id="15" dur="500"/>
                                        <p:tgtEl>
                                          <p:spTgt spid="7">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graphicEl>
                                              <a:dgm id="{C9082C2E-3830-4A10-8B86-E47EF69015BA}"/>
                                            </p:graphicEl>
                                          </p:spTgt>
                                        </p:tgtEl>
                                        <p:attrNameLst>
                                          <p:attrName>style.visibility</p:attrName>
                                        </p:attrNameLst>
                                      </p:cBhvr>
                                      <p:to>
                                        <p:strVal val="visible"/>
                                      </p:to>
                                    </p:set>
                                    <p:animEffect transition="in" filter="wipe(left)">
                                      <p:cBhvr>
                                        <p:cTn id="20" dur="500"/>
                                        <p:tgtEl>
                                          <p:spTgt spid="7">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graphicEl>
                                              <a:dgm id="{61E2C684-EBD0-485A-A69A-410BAE7028A4}"/>
                                            </p:graphicEl>
                                          </p:spTgt>
                                        </p:tgtEl>
                                        <p:attrNameLst>
                                          <p:attrName>style.visibility</p:attrName>
                                        </p:attrNameLst>
                                      </p:cBhvr>
                                      <p:to>
                                        <p:strVal val="visible"/>
                                      </p:to>
                                    </p:set>
                                    <p:animEffect transition="in" filter="wipe(left)">
                                      <p:cBhvr>
                                        <p:cTn id="23" dur="500"/>
                                        <p:tgtEl>
                                          <p:spTgt spid="7">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graphicEl>
                                              <a:dgm id="{42DCD54D-66BE-465E-9847-73F41B8C7E46}"/>
                                            </p:graphicEl>
                                          </p:spTgt>
                                        </p:tgtEl>
                                        <p:attrNameLst>
                                          <p:attrName>style.visibility</p:attrName>
                                        </p:attrNameLst>
                                      </p:cBhvr>
                                      <p:to>
                                        <p:strVal val="visible"/>
                                      </p:to>
                                    </p:set>
                                    <p:animEffect transition="in" filter="wipe(left)">
                                      <p:cBhvr>
                                        <p:cTn id="28" dur="500"/>
                                        <p:tgtEl>
                                          <p:spTgt spid="7">
                                            <p:graphicEl>
                                              <a:dgm id="{42DCD54D-66BE-465E-9847-73F41B8C7E4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graphicEl>
                                              <a:dgm id="{37FAE7F2-3481-4698-9EAC-9A7F7BEDF7E1}"/>
                                            </p:graphicEl>
                                          </p:spTgt>
                                        </p:tgtEl>
                                        <p:attrNameLst>
                                          <p:attrName>style.visibility</p:attrName>
                                        </p:attrNameLst>
                                      </p:cBhvr>
                                      <p:to>
                                        <p:strVal val="visible"/>
                                      </p:to>
                                    </p:set>
                                    <p:animEffect transition="in" filter="wipe(left)">
                                      <p:cBhvr>
                                        <p:cTn id="31" dur="500"/>
                                        <p:tgtEl>
                                          <p:spTgt spid="7">
                                            <p:graphicEl>
                                              <a:dgm id="{37FAE7F2-3481-4698-9EAC-9A7F7BEDF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Photoshop Image Properties 3-4</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342121628"/>
              </p:ext>
            </p:extLst>
          </p:nvPr>
        </p:nvGraphicFramePr>
        <p:xfrm>
          <a:off x="838200" y="838200"/>
          <a:ext cx="8001000" cy="27025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304799">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Option</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Sharpen Color Edges</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Allows you to get a higher quality image.</a:t>
                      </a:r>
                    </a:p>
                  </a:txBody>
                  <a:tcPr marT="0" marB="0">
                    <a:solidFill>
                      <a:schemeClr val="accent4">
                        <a:lumMod val="20000"/>
                        <a:lumOff val="8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Matte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the dialog box to set the background of the image and repair the anti-aliasing effect in images.</a:t>
                      </a:r>
                    </a:p>
                  </a:txBody>
                  <a:tcPr marT="0" marB="0">
                    <a:solidFill>
                      <a:schemeClr val="accent3">
                        <a:lumMod val="40000"/>
                        <a:lumOff val="6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Remove Unused Colors</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this option to remove unwanted colors from the image thereby reducing the file size.</a:t>
                      </a:r>
                    </a:p>
                  </a:txBody>
                  <a:tcPr marT="0" marB="0">
                    <a:solidFill>
                      <a:schemeClr val="accent4">
                        <a:lumMod val="20000"/>
                        <a:lumOff val="80000"/>
                      </a:schemeClr>
                    </a:solidFill>
                  </a:tcPr>
                </a:tc>
              </a:tr>
              <a:tr h="36890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Optimize to Size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this option to adjust the number of colors in an image and get the preferred file size.</a:t>
                      </a:r>
                    </a:p>
                  </a:txBody>
                  <a:tcPr marT="0" marB="0">
                    <a:solidFill>
                      <a:schemeClr val="accent3">
                        <a:lumMod val="40000"/>
                        <a:lumOff val="60000"/>
                      </a:schemeClr>
                    </a:solidFill>
                  </a:tcPr>
                </a:tc>
              </a:tr>
            </a:tbl>
          </a:graphicData>
        </a:graphic>
      </p:graphicFrame>
      <p:sp>
        <p:nvSpPr>
          <p:cNvPr id="6" name="Rectangle 5"/>
          <p:cNvSpPr/>
          <p:nvPr/>
        </p:nvSpPr>
        <p:spPr>
          <a:xfrm>
            <a:off x="609600" y="3901440"/>
            <a:ext cx="8305800" cy="44196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GIF and PNG image options in the </a:t>
            </a:r>
            <a:r>
              <a:rPr lang="en-US" sz="2800" b="1" baseline="30000" dirty="0" smtClean="0">
                <a:latin typeface="Calibri" pitchFamily="34" charset="0"/>
                <a:cs typeface="Calibri" pitchFamily="34" charset="0"/>
              </a:rPr>
              <a:t>Image Preview</a:t>
            </a:r>
            <a:r>
              <a:rPr lang="en-US" sz="2800" baseline="30000" dirty="0" smtClean="0">
                <a:latin typeface="Calibri" pitchFamily="34" charset="0"/>
                <a:cs typeface="Calibri" pitchFamily="34" charset="0"/>
              </a:rPr>
              <a:t> dialog box.</a:t>
            </a:r>
            <a:endParaRPr lang="en-US" sz="2800" dirty="0" smtClean="0">
              <a:solidFill>
                <a:schemeClr val="dk1"/>
              </a:solidFill>
              <a:latin typeface="Calibri" pitchFamily="34" charset="0"/>
              <a:cs typeface="Calibri"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1342121628"/>
              </p:ext>
            </p:extLst>
          </p:nvPr>
        </p:nvGraphicFramePr>
        <p:xfrm>
          <a:off x="838200" y="4434840"/>
          <a:ext cx="8001000" cy="197104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449898">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Option</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46075">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Palette</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option is set to Adaptive by default. </a:t>
                      </a:r>
                    </a:p>
                  </a:txBody>
                  <a:tcPr marT="0" marB="0">
                    <a:solidFill>
                      <a:schemeClr val="accent3">
                        <a:lumMod val="40000"/>
                        <a:lumOff val="60000"/>
                      </a:schemeClr>
                    </a:solidFill>
                  </a:tcPr>
                </a:tc>
              </a:tr>
              <a:tr h="346075">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Loss</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Set to </a:t>
                      </a:r>
                      <a:r>
                        <a:rPr lang="en-US" sz="2000" kern="1200" baseline="30000" dirty="0" smtClean="0">
                          <a:solidFill>
                            <a:schemeClr val="dk1"/>
                          </a:solidFill>
                          <a:latin typeface="+mn-lt"/>
                          <a:ea typeface="+mn-ea"/>
                          <a:cs typeface="+mn-cs"/>
                        </a:rPr>
                        <a:t>zero (0) </a:t>
                      </a:r>
                      <a:r>
                        <a:rPr lang="en-US" sz="2000" kern="1200" baseline="30000" dirty="0" smtClean="0">
                          <a:solidFill>
                            <a:schemeClr val="dk1"/>
                          </a:solidFill>
                          <a:latin typeface="+mn-lt"/>
                          <a:ea typeface="+mn-ea"/>
                          <a:cs typeface="+mn-cs"/>
                        </a:rPr>
                        <a:t>by default. Not applicable to PNG images.</a:t>
                      </a:r>
                    </a:p>
                  </a:txBody>
                  <a:tcPr marT="0" marB="0">
                    <a:solidFill>
                      <a:schemeClr val="accent4">
                        <a:lumMod val="20000"/>
                        <a:lumOff val="80000"/>
                      </a:schemeClr>
                    </a:solidFill>
                  </a:tcPr>
                </a:tc>
              </a:tr>
              <a:tr h="519113">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Dither</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select this option to achieve dithering where similar </a:t>
                      </a:r>
                      <a:r>
                        <a:rPr lang="en-US" sz="2000" kern="1200" baseline="30000" dirty="0" smtClean="0">
                          <a:solidFill>
                            <a:schemeClr val="dk1"/>
                          </a:solidFill>
                          <a:latin typeface="+mn-lt"/>
                          <a:ea typeface="+mn-ea"/>
                          <a:cs typeface="+mn-cs"/>
                        </a:rPr>
                        <a:t>colors </a:t>
                      </a:r>
                      <a:r>
                        <a:rPr lang="en-US" sz="2000" kern="1200" baseline="30000" dirty="0" smtClean="0">
                          <a:solidFill>
                            <a:schemeClr val="dk1"/>
                          </a:solidFill>
                          <a:latin typeface="+mn-lt"/>
                          <a:ea typeface="+mn-ea"/>
                          <a:cs typeface="+mn-cs"/>
                        </a:rPr>
                        <a:t>are approximated and blended to match missing colors in images. </a:t>
                      </a: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Templates 1-2</a:t>
            </a:r>
            <a:endParaRPr lang="en-US" dirty="0"/>
          </a:p>
        </p:txBody>
      </p:sp>
      <p:graphicFrame>
        <p:nvGraphicFramePr>
          <p:cNvPr id="5" name="Diagram 4"/>
          <p:cNvGraphicFramePr/>
          <p:nvPr/>
        </p:nvGraphicFramePr>
        <p:xfrm>
          <a:off x="304800" y="1143000"/>
          <a:ext cx="83820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Photoshop Image Properties 4-4</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342121628"/>
              </p:ext>
            </p:extLst>
          </p:nvPr>
        </p:nvGraphicFramePr>
        <p:xfrm>
          <a:off x="838200" y="838200"/>
          <a:ext cx="8001000" cy="538480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449898">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Option</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Number Of Colors List</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This option is set to the value 256 by default. </a:t>
                      </a:r>
                    </a:p>
                  </a:txBody>
                  <a:tcPr marT="0" marB="0">
                    <a:solidFill>
                      <a:schemeClr val="accent3">
                        <a:lumMod val="40000"/>
                        <a:lumOff val="60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Palette Tools</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Click any pixel in the palette and then click these icons to change, add, or delete color, or to make a color transparent, Web safe, or </a:t>
                      </a:r>
                      <a:r>
                        <a:rPr lang="en-US" sz="2000" kern="1200" baseline="30000" dirty="0" smtClean="0">
                          <a:solidFill>
                            <a:schemeClr val="dk1"/>
                          </a:solidFill>
                          <a:latin typeface="+mn-lt"/>
                          <a:ea typeface="+mn-ea"/>
                          <a:cs typeface="+mn-cs"/>
                        </a:rPr>
                        <a:t>locked.</a:t>
                      </a:r>
                      <a:endParaRPr lang="en-US" sz="20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519113">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Select Transparency Color Icons</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these buttons to edit palette colors.</a:t>
                      </a:r>
                    </a:p>
                  </a:txBody>
                  <a:tcPr marT="0" marB="0">
                    <a:solidFill>
                      <a:schemeClr val="accent3">
                        <a:lumMod val="40000"/>
                        <a:lumOff val="6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Transparency pop-up menu</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use this option to set transparency. You can chose from the three transparency options: No Transparency, Index, and Alpha. </a:t>
                      </a:r>
                    </a:p>
                  </a:txBody>
                  <a:tcPr marT="0" marB="0">
                    <a:solidFill>
                      <a:schemeClr val="accent4">
                        <a:lumMod val="20000"/>
                        <a:lumOff val="8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Matte</a:t>
                      </a:r>
                    </a:p>
                    <a:p>
                      <a:endParaRPr lang="en-US" sz="20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the Matte dialog box to set the background of the image and repair the anti-aliasing effect in images. </a:t>
                      </a:r>
                    </a:p>
                  </a:txBody>
                  <a:tcPr marT="0" marB="0">
                    <a:solidFill>
                      <a:schemeClr val="accent3">
                        <a:lumMod val="40000"/>
                        <a:lumOff val="60000"/>
                      </a:schemeClr>
                    </a:solidFill>
                  </a:tcPr>
                </a:tc>
              </a:tr>
              <a:tr h="519113">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Remove Unused Colors</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use this option to remove unwanted colors from the image thereby reducing the file size.</a:t>
                      </a:r>
                    </a:p>
                  </a:txBody>
                  <a:tcPr marT="0" marB="0">
                    <a:solidFill>
                      <a:schemeClr val="accent4">
                        <a:lumMod val="20000"/>
                        <a:lumOff val="8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Interlaced Browser Display</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This option is not selected by default. If you select this option, it will load the image initially at low resolution.</a:t>
                      </a:r>
                    </a:p>
                  </a:txBody>
                  <a:tcPr marT="0" marB="0">
                    <a:solidFill>
                      <a:schemeClr val="accent3">
                        <a:lumMod val="40000"/>
                        <a:lumOff val="6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Optimize To Size</a:t>
                      </a:r>
                    </a:p>
                    <a:p>
                      <a:endParaRPr lang="en-US" sz="20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use this option to adjust the number of colors in an image and get the preferred file size.</a:t>
                      </a:r>
                    </a:p>
                  </a:txBody>
                  <a:tcPr marT="0" marB="0">
                    <a:solidFill>
                      <a:schemeClr val="accent4">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Bridge 1-2</a:t>
            </a:r>
            <a:endParaRPr lang="en-US" dirty="0"/>
          </a:p>
        </p:txBody>
      </p:sp>
      <p:sp>
        <p:nvSpPr>
          <p:cNvPr id="6" name="Rectangle 5"/>
          <p:cNvSpPr/>
          <p:nvPr/>
        </p:nvSpPr>
        <p:spPr>
          <a:xfrm>
            <a:off x="914400" y="4572000"/>
            <a:ext cx="73152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and click the </a:t>
            </a:r>
            <a:r>
              <a:rPr lang="en-US" sz="2800" b="1" baseline="30000" dirty="0" smtClean="0">
                <a:latin typeface="Calibri" pitchFamily="34" charset="0"/>
                <a:cs typeface="Calibri" pitchFamily="34" charset="0"/>
              </a:rPr>
              <a:t>Browse In Bridge</a:t>
            </a:r>
            <a:r>
              <a:rPr lang="en-US" sz="2800" baseline="30000" dirty="0" smtClean="0">
                <a:latin typeface="Calibri" pitchFamily="34" charset="0"/>
                <a:cs typeface="Calibri" pitchFamily="34" charset="0"/>
              </a:rPr>
              <a:t> command.</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Browse In Bridge</a:t>
            </a:r>
            <a:r>
              <a:rPr lang="en-US" sz="2800" baseline="30000" dirty="0" smtClean="0">
                <a:latin typeface="Calibri" pitchFamily="34" charset="0"/>
                <a:cs typeface="Calibri" pitchFamily="34" charset="0"/>
              </a:rPr>
              <a:t> button in the </a:t>
            </a:r>
            <a:r>
              <a:rPr lang="en-US" sz="2800" b="1" baseline="30000" dirty="0" smtClean="0">
                <a:latin typeface="Calibri" pitchFamily="34" charset="0"/>
                <a:cs typeface="Calibri" pitchFamily="34" charset="0"/>
              </a:rPr>
              <a:t>Standard</a:t>
            </a:r>
            <a:r>
              <a:rPr lang="en-US" sz="2800" baseline="30000" dirty="0" smtClean="0">
                <a:latin typeface="Calibri" pitchFamily="34" charset="0"/>
                <a:cs typeface="Calibri" pitchFamily="34" charset="0"/>
              </a:rPr>
              <a:t> toolbar.</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Press </a:t>
            </a:r>
            <a:r>
              <a:rPr lang="en-US" sz="2800" b="1" baseline="30000" dirty="0" err="1" smtClean="0">
                <a:latin typeface="Calibri" pitchFamily="34" charset="0"/>
                <a:cs typeface="Calibri" pitchFamily="34" charset="0"/>
              </a:rPr>
              <a:t>Ctrl+Alt+O</a:t>
            </a:r>
            <a:r>
              <a:rPr lang="en-US" sz="2800" baseline="30000" dirty="0" smtClean="0">
                <a:latin typeface="Calibri" pitchFamily="34" charset="0"/>
                <a:cs typeface="Calibri" pitchFamily="34" charset="0"/>
              </a:rPr>
              <a:t> for Browse In Bridge option.</a:t>
            </a:r>
            <a:endParaRPr lang="en-US" sz="2800" dirty="0" smtClean="0">
              <a:solidFill>
                <a:schemeClr val="dk1"/>
              </a:solidFill>
              <a:latin typeface="Calibri" pitchFamily="34" charset="0"/>
              <a:cs typeface="Calibri" pitchFamily="34" charset="0"/>
            </a:endParaRPr>
          </a:p>
        </p:txBody>
      </p:sp>
      <p:graphicFrame>
        <p:nvGraphicFramePr>
          <p:cNvPr id="7" name="Diagram 6"/>
          <p:cNvGraphicFramePr/>
          <p:nvPr/>
        </p:nvGraphicFramePr>
        <p:xfrm>
          <a:off x="304800" y="990600"/>
          <a:ext cx="8382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388723AB-37EB-4EC2-B7B0-759657273835}"/>
                                            </p:graphicEl>
                                          </p:spTgt>
                                        </p:tgtEl>
                                        <p:attrNameLst>
                                          <p:attrName>style.visibility</p:attrName>
                                        </p:attrNameLst>
                                      </p:cBhvr>
                                      <p:to>
                                        <p:strVal val="visible"/>
                                      </p:to>
                                    </p:set>
                                    <p:animEffect transition="in" filter="wipe(left)">
                                      <p:cBhvr>
                                        <p:cTn id="7" dur="1000"/>
                                        <p:tgtEl>
                                          <p:spTgt spid="7">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0256FAD6-365E-4CAB-8266-8CECC71F7F52}"/>
                                            </p:graphicEl>
                                          </p:spTgt>
                                        </p:tgtEl>
                                        <p:attrNameLst>
                                          <p:attrName>style.visibility</p:attrName>
                                        </p:attrNameLst>
                                      </p:cBhvr>
                                      <p:to>
                                        <p:strVal val="visible"/>
                                      </p:to>
                                    </p:set>
                                    <p:animEffect transition="in" filter="wipe(left)">
                                      <p:cBhvr>
                                        <p:cTn id="12" dur="1000"/>
                                        <p:tgtEl>
                                          <p:spTgt spid="7">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dgm id="{A6445519-E36D-458F-8F29-D286534B965D}"/>
                                            </p:graphicEl>
                                          </p:spTgt>
                                        </p:tgtEl>
                                        <p:attrNameLst>
                                          <p:attrName>style.visibility</p:attrName>
                                        </p:attrNameLst>
                                      </p:cBhvr>
                                      <p:to>
                                        <p:strVal val="visible"/>
                                      </p:to>
                                    </p:set>
                                    <p:animEffect transition="in" filter="wipe(left)">
                                      <p:cBhvr>
                                        <p:cTn id="17" dur="1000"/>
                                        <p:tgtEl>
                                          <p:spTgt spid="7">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graphicEl>
                                              <a:dgm id="{02F157C3-4AF0-4564-919C-72DA0052C758}"/>
                                            </p:graphicEl>
                                          </p:spTgt>
                                        </p:tgtEl>
                                        <p:attrNameLst>
                                          <p:attrName>style.visibility</p:attrName>
                                        </p:attrNameLst>
                                      </p:cBhvr>
                                      <p:to>
                                        <p:strVal val="visible"/>
                                      </p:to>
                                    </p:set>
                                    <p:animEffect transition="in" filter="wipe(left)">
                                      <p:cBhvr>
                                        <p:cTn id="22" dur="1000"/>
                                        <p:tgtEl>
                                          <p:spTgt spid="7">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uiExpand="1">
        <p:bldSub>
          <a:bldDgm bld="lvl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Bridge 2-2</a:t>
            </a:r>
            <a:endParaRPr lang="en-US" dirty="0"/>
          </a:p>
        </p:txBody>
      </p:sp>
      <p:sp>
        <p:nvSpPr>
          <p:cNvPr id="5" name="Rectangle 4"/>
          <p:cNvSpPr/>
          <p:nvPr/>
        </p:nvSpPr>
        <p:spPr>
          <a:xfrm>
            <a:off x="609600" y="762000"/>
            <a:ext cx="83058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Bridge opens in </a:t>
            </a:r>
            <a:r>
              <a:rPr lang="en-US" sz="2800" b="1" baseline="30000" dirty="0" smtClean="0">
                <a:latin typeface="Calibri" pitchFamily="34" charset="0"/>
                <a:cs typeface="Calibri" pitchFamily="34" charset="0"/>
              </a:rPr>
              <a:t>File Browser </a:t>
            </a:r>
            <a:r>
              <a:rPr lang="en-US" sz="2800" baseline="30000" dirty="0" smtClean="0">
                <a:latin typeface="Calibri" pitchFamily="34" charset="0"/>
                <a:cs typeface="Calibri" pitchFamily="34" charset="0"/>
              </a:rPr>
              <a:t>mode as shown in the following figure, showing the contents of the last-opened folder in Dreamweaver.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 Bridge was already open, it becomes the active window.</a:t>
            </a:r>
            <a:endParaRPr lang="en-US" sz="2800" dirty="0" smtClean="0">
              <a:solidFill>
                <a:schemeClr val="dk1"/>
              </a:solidFill>
              <a:latin typeface="Calibri" pitchFamily="34" charset="0"/>
              <a:cs typeface="Calibri" pitchFamily="34" charset="0"/>
            </a:endParaRPr>
          </a:p>
        </p:txBody>
      </p:sp>
      <p:pic>
        <p:nvPicPr>
          <p:cNvPr id="6" name="Picture 5" descr="Figure 4.16.tif"/>
          <p:cNvPicPr>
            <a:picLocks noChangeAspect="1"/>
          </p:cNvPicPr>
          <p:nvPr/>
        </p:nvPicPr>
        <p:blipFill>
          <a:blip r:embed="rId2"/>
          <a:stretch>
            <a:fillRect/>
          </a:stretch>
        </p:blipFill>
        <p:spPr>
          <a:xfrm>
            <a:off x="1450848" y="1795272"/>
            <a:ext cx="6242304" cy="4681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Placing Files from Bridge 1-2</a:t>
            </a:r>
            <a:endParaRPr lang="en-US" dirty="0"/>
          </a:p>
        </p:txBody>
      </p:sp>
      <p:sp>
        <p:nvSpPr>
          <p:cNvPr id="5" name="Rectangle 4"/>
          <p:cNvSpPr/>
          <p:nvPr/>
        </p:nvSpPr>
        <p:spPr>
          <a:xfrm>
            <a:off x="609600" y="914400"/>
            <a:ext cx="83058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files can be placed in the Dreamweaver pages either by inserting them or by dragging them from Bridge into your page. Using Dreamweaver, you can insert most of the file types into your pages, each of which is handled differently. </a:t>
            </a:r>
            <a:endParaRPr lang="en-US" sz="2800" dirty="0" smtClean="0">
              <a:solidFill>
                <a:schemeClr val="dk1"/>
              </a:solidFill>
              <a:latin typeface="Calibri" pitchFamily="34" charset="0"/>
              <a:cs typeface="Calibri" pitchFamily="34" charset="0"/>
            </a:endParaRPr>
          </a:p>
        </p:txBody>
      </p:sp>
      <p:graphicFrame>
        <p:nvGraphicFramePr>
          <p:cNvPr id="6" name="Diagram 5"/>
          <p:cNvGraphicFramePr/>
          <p:nvPr/>
        </p:nvGraphicFramePr>
        <p:xfrm>
          <a:off x="609600" y="1981200"/>
          <a:ext cx="7924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BC6173FC-5FB0-4E70-8D5C-962BCFCBFD7A}"/>
                                            </p:graphicEl>
                                          </p:spTgt>
                                        </p:tgtEl>
                                        <p:attrNameLst>
                                          <p:attrName>style.visibility</p:attrName>
                                        </p:attrNameLst>
                                      </p:cBhvr>
                                      <p:to>
                                        <p:strVal val="visible"/>
                                      </p:to>
                                    </p:set>
                                    <p:animEffect transition="in" filter="wipe(left)">
                                      <p:cBhvr>
                                        <p:cTn id="7" dur="500"/>
                                        <p:tgtEl>
                                          <p:spTgt spid="6">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159E9CC5-F056-481E-890B-D81D92944806}"/>
                                            </p:graphicEl>
                                          </p:spTgt>
                                        </p:tgtEl>
                                        <p:attrNameLst>
                                          <p:attrName>style.visibility</p:attrName>
                                        </p:attrNameLst>
                                      </p:cBhvr>
                                      <p:to>
                                        <p:strVal val="visible"/>
                                      </p:to>
                                    </p:set>
                                    <p:animEffect transition="in" filter="wipe(left)">
                                      <p:cBhvr>
                                        <p:cTn id="12" dur="500"/>
                                        <p:tgtEl>
                                          <p:spTgt spid="6">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dgm id="{56E95771-CAF8-441F-9C29-95B345C1BC36}"/>
                                            </p:graphicEl>
                                          </p:spTgt>
                                        </p:tgtEl>
                                        <p:attrNameLst>
                                          <p:attrName>style.visibility</p:attrName>
                                        </p:attrNameLst>
                                      </p:cBhvr>
                                      <p:to>
                                        <p:strVal val="visible"/>
                                      </p:to>
                                    </p:set>
                                    <p:animEffect transition="in" filter="wipe(left)">
                                      <p:cBhvr>
                                        <p:cTn id="15" dur="500"/>
                                        <p:tgtEl>
                                          <p:spTgt spid="6">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dgm id="{C9082C2E-3830-4A10-8B86-E47EF69015BA}"/>
                                            </p:graphicEl>
                                          </p:spTgt>
                                        </p:tgtEl>
                                        <p:attrNameLst>
                                          <p:attrName>style.visibility</p:attrName>
                                        </p:attrNameLst>
                                      </p:cBhvr>
                                      <p:to>
                                        <p:strVal val="visible"/>
                                      </p:to>
                                    </p:set>
                                    <p:animEffect transition="in" filter="wipe(left)">
                                      <p:cBhvr>
                                        <p:cTn id="20" dur="500"/>
                                        <p:tgtEl>
                                          <p:spTgt spid="6">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dgm id="{61E2C684-EBD0-485A-A69A-410BAE7028A4}"/>
                                            </p:graphicEl>
                                          </p:spTgt>
                                        </p:tgtEl>
                                        <p:attrNameLst>
                                          <p:attrName>style.visibility</p:attrName>
                                        </p:attrNameLst>
                                      </p:cBhvr>
                                      <p:to>
                                        <p:strVal val="visible"/>
                                      </p:to>
                                    </p:set>
                                    <p:animEffect transition="in" filter="wipe(left)">
                                      <p:cBhvr>
                                        <p:cTn id="23" dur="500"/>
                                        <p:tgtEl>
                                          <p:spTgt spid="6">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graphicEl>
                                              <a:dgm id="{42DCD54D-66BE-465E-9847-73F41B8C7E46}"/>
                                            </p:graphicEl>
                                          </p:spTgt>
                                        </p:tgtEl>
                                        <p:attrNameLst>
                                          <p:attrName>style.visibility</p:attrName>
                                        </p:attrNameLst>
                                      </p:cBhvr>
                                      <p:to>
                                        <p:strVal val="visible"/>
                                      </p:to>
                                    </p:set>
                                    <p:animEffect transition="in" filter="wipe(left)">
                                      <p:cBhvr>
                                        <p:cTn id="28" dur="500"/>
                                        <p:tgtEl>
                                          <p:spTgt spid="6">
                                            <p:graphicEl>
                                              <a:dgm id="{42DCD54D-66BE-465E-9847-73F41B8C7E4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graphicEl>
                                              <a:dgm id="{37FAE7F2-3481-4698-9EAC-9A7F7BEDF7E1}"/>
                                            </p:graphicEl>
                                          </p:spTgt>
                                        </p:tgtEl>
                                        <p:attrNameLst>
                                          <p:attrName>style.visibility</p:attrName>
                                        </p:attrNameLst>
                                      </p:cBhvr>
                                      <p:to>
                                        <p:strVal val="visible"/>
                                      </p:to>
                                    </p:set>
                                    <p:animEffect transition="in" filter="wipe(left)">
                                      <p:cBhvr>
                                        <p:cTn id="31" dur="500"/>
                                        <p:tgtEl>
                                          <p:spTgt spid="6">
                                            <p:graphicEl>
                                              <a:dgm id="{37FAE7F2-3481-4698-9EAC-9A7F7BEDF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graphicEl>
                                              <a:dgm id="{8FF4C038-F2EE-417C-9AB4-8C20A1887613}"/>
                                            </p:graphicEl>
                                          </p:spTgt>
                                        </p:tgtEl>
                                        <p:attrNameLst>
                                          <p:attrName>style.visibility</p:attrName>
                                        </p:attrNameLst>
                                      </p:cBhvr>
                                      <p:to>
                                        <p:strVal val="visible"/>
                                      </p:to>
                                    </p:set>
                                    <p:animEffect transition="in" filter="wipe(left)">
                                      <p:cBhvr>
                                        <p:cTn id="36" dur="500"/>
                                        <p:tgtEl>
                                          <p:spTgt spid="6">
                                            <p:graphicEl>
                                              <a:dgm id="{8FF4C038-F2EE-417C-9AB4-8C20A1887613}"/>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graphicEl>
                                              <a:dgm id="{547B328A-F054-4696-8C09-02F540C93386}"/>
                                            </p:graphicEl>
                                          </p:spTgt>
                                        </p:tgtEl>
                                        <p:attrNameLst>
                                          <p:attrName>style.visibility</p:attrName>
                                        </p:attrNameLst>
                                      </p:cBhvr>
                                      <p:to>
                                        <p:strVal val="visible"/>
                                      </p:to>
                                    </p:set>
                                    <p:animEffect transition="in" filter="wipe(left)">
                                      <p:cBhvr>
                                        <p:cTn id="39" dur="500"/>
                                        <p:tgtEl>
                                          <p:spTgt spid="6">
                                            <p:graphicEl>
                                              <a:dgm id="{547B328A-F054-4696-8C09-02F540C9338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
                                            <p:graphicEl>
                                              <a:dgm id="{ED45CCBB-F338-4FB3-B9E5-EE97818BFDA8}"/>
                                            </p:graphicEl>
                                          </p:spTgt>
                                        </p:tgtEl>
                                        <p:attrNameLst>
                                          <p:attrName>style.visibility</p:attrName>
                                        </p:attrNameLst>
                                      </p:cBhvr>
                                      <p:to>
                                        <p:strVal val="visible"/>
                                      </p:to>
                                    </p:set>
                                    <p:animEffect transition="in" filter="wipe(left)">
                                      <p:cBhvr>
                                        <p:cTn id="44" dur="500"/>
                                        <p:tgtEl>
                                          <p:spTgt spid="6">
                                            <p:graphicEl>
                                              <a:dgm id="{ED45CCBB-F338-4FB3-B9E5-EE97818BFDA8}"/>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
                                            <p:graphicEl>
                                              <a:dgm id="{BF72B017-1D39-4861-A6DE-10ABF8248ED9}"/>
                                            </p:graphicEl>
                                          </p:spTgt>
                                        </p:tgtEl>
                                        <p:attrNameLst>
                                          <p:attrName>style.visibility</p:attrName>
                                        </p:attrNameLst>
                                      </p:cBhvr>
                                      <p:to>
                                        <p:strVal val="visible"/>
                                      </p:to>
                                    </p:set>
                                    <p:animEffect transition="in" filter="wipe(left)">
                                      <p:cBhvr>
                                        <p:cTn id="47" dur="500"/>
                                        <p:tgtEl>
                                          <p:spTgt spid="6">
                                            <p:graphicEl>
                                              <a:dgm id="{BF72B017-1D39-4861-A6DE-10ABF8248E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Placing Files from Bridge 2-2</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Placing an Adobe Bridge File in a Page</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609600" y="1447800"/>
            <a:ext cx="83058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place an Adobe Bridge File in a Page, you follow these steps:</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1752600"/>
            <a:ext cx="8235788" cy="6096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50298"/>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In Dreamweaver Design view, place the insertion point on your page where you want the file inserted. </a:t>
              </a:r>
            </a:p>
          </p:txBody>
        </p:sp>
      </p:grpSp>
      <p:grpSp>
        <p:nvGrpSpPr>
          <p:cNvPr id="12" name="Group 11"/>
          <p:cNvGrpSpPr/>
          <p:nvPr/>
        </p:nvGrpSpPr>
        <p:grpSpPr>
          <a:xfrm>
            <a:off x="381000" y="2514600"/>
            <a:ext cx="8235788" cy="6096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350298"/>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In Adobe Bridge, you select the file and on the </a:t>
              </a:r>
              <a:r>
                <a:rPr lang="en-US" sz="2400" b="1" baseline="30000" dirty="0" smtClean="0">
                  <a:solidFill>
                    <a:schemeClr val="tx1"/>
                  </a:solidFill>
                </a:rPr>
                <a:t>File</a:t>
              </a:r>
              <a:r>
                <a:rPr lang="en-US" sz="2400" baseline="30000" dirty="0" smtClean="0">
                  <a:solidFill>
                    <a:schemeClr val="tx1"/>
                  </a:solidFill>
                </a:rPr>
                <a:t> menu, you click </a:t>
              </a:r>
              <a:r>
                <a:rPr lang="en-US" sz="2400" b="1" baseline="30000" dirty="0" smtClean="0">
                  <a:solidFill>
                    <a:schemeClr val="tx1"/>
                  </a:solidFill>
                </a:rPr>
                <a:t>Place In Dreamweaver</a:t>
              </a:r>
              <a:r>
                <a:rPr lang="en-US" sz="2400" baseline="30000" dirty="0" smtClean="0">
                  <a:solidFill>
                    <a:schemeClr val="tx1"/>
                  </a:solidFill>
                </a:rPr>
                <a:t>.</a:t>
              </a:r>
            </a:p>
          </p:txBody>
        </p:sp>
      </p:grpSp>
      <p:grpSp>
        <p:nvGrpSpPr>
          <p:cNvPr id="15" name="Group 14"/>
          <p:cNvGrpSpPr/>
          <p:nvPr/>
        </p:nvGrpSpPr>
        <p:grpSpPr>
          <a:xfrm>
            <a:off x="381000" y="3276600"/>
            <a:ext cx="8235788" cy="653931"/>
            <a:chOff x="-158588" y="-500031"/>
            <a:chExt cx="8235788" cy="642489"/>
          </a:xfrm>
        </p:grpSpPr>
        <p:sp>
          <p:nvSpPr>
            <p:cNvPr id="16" name="Rounded Rectangle 1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7" name="Rounded Rectangle 4"/>
            <p:cNvSpPr/>
            <p:nvPr/>
          </p:nvSpPr>
          <p:spPr>
            <a:xfrm>
              <a:off x="-158588" y="-200564"/>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If the file is not in your site’s root folder, you are prompted to copy it there. </a:t>
              </a:r>
            </a:p>
          </p:txBody>
        </p:sp>
      </p:grpSp>
      <p:grpSp>
        <p:nvGrpSpPr>
          <p:cNvPr id="18" name="Group 17"/>
          <p:cNvGrpSpPr/>
          <p:nvPr/>
        </p:nvGrpSpPr>
        <p:grpSpPr>
          <a:xfrm>
            <a:off x="381000" y="4070469"/>
            <a:ext cx="8235788" cy="822702"/>
            <a:chOff x="-158588" y="-500031"/>
            <a:chExt cx="8235788" cy="598933"/>
          </a:xfrm>
        </p:grpSpPr>
        <p:sp>
          <p:nvSpPr>
            <p:cNvPr id="19" name="Rounded Rectangle 1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0" name="Rounded Rectangle 4"/>
            <p:cNvSpPr/>
            <p:nvPr/>
          </p:nvSpPr>
          <p:spPr>
            <a:xfrm>
              <a:off x="-158588" y="-412284"/>
              <a:ext cx="8083388" cy="34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4. 	If you have set </a:t>
              </a:r>
              <a:r>
                <a:rPr lang="en-US" sz="2400" b="1" baseline="30000" dirty="0" smtClean="0">
                  <a:solidFill>
                    <a:schemeClr val="tx1"/>
                  </a:solidFill>
                </a:rPr>
                <a:t>Edit </a:t>
              </a:r>
              <a:r>
                <a:rPr lang="en-US" sz="2400" b="1" baseline="30000" dirty="0" smtClean="0">
                  <a:solidFill>
                    <a:schemeClr val="tx1"/>
                  </a:solidFill>
                  <a:sym typeface="Wingdings"/>
                </a:rPr>
                <a:t></a:t>
              </a:r>
              <a:r>
                <a:rPr lang="en-US" sz="2400" b="1" baseline="30000" dirty="0" smtClean="0">
                  <a:solidFill>
                    <a:schemeClr val="tx1"/>
                  </a:solidFill>
                </a:rPr>
                <a:t> Preferences </a:t>
              </a:r>
              <a:r>
                <a:rPr lang="en-US" sz="2400" b="1" baseline="30000" dirty="0" smtClean="0">
                  <a:solidFill>
                    <a:schemeClr val="tx1"/>
                  </a:solidFill>
                  <a:sym typeface="Wingdings"/>
                </a:rPr>
                <a:t></a:t>
              </a:r>
              <a:r>
                <a:rPr lang="en-US" sz="2400" b="1" baseline="30000" dirty="0" smtClean="0">
                  <a:solidFill>
                    <a:schemeClr val="tx1"/>
                  </a:solidFill>
                </a:rPr>
                <a:t> Accessibility</a:t>
              </a:r>
              <a:r>
                <a:rPr lang="en-US" sz="2400" baseline="30000" dirty="0" smtClean="0">
                  <a:solidFill>
                    <a:schemeClr val="tx1"/>
                  </a:solidFill>
                </a:rPr>
                <a:t> to show attributes when inserting images, the </a:t>
              </a:r>
              <a:r>
                <a:rPr lang="en-US" sz="2400" b="1" baseline="30000" dirty="0" smtClean="0">
                  <a:solidFill>
                    <a:schemeClr val="tx1"/>
                  </a:solidFill>
                </a:rPr>
                <a:t>Image Tag Accessibility Attributes</a:t>
              </a:r>
              <a:r>
                <a:rPr lang="en-US" sz="2400" baseline="30000" dirty="0" smtClean="0">
                  <a:solidFill>
                    <a:schemeClr val="tx1"/>
                  </a:solidFill>
                </a:rPr>
                <a:t> dialog box is displayed when you insert Web-ready images, such as JPEG and GIF.</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Device Central </a:t>
            </a:r>
            <a:endParaRPr lang="en-US" dirty="0"/>
          </a:p>
        </p:txBody>
      </p:sp>
      <p:sp>
        <p:nvSpPr>
          <p:cNvPr id="5" name="Rectangle 4"/>
          <p:cNvSpPr/>
          <p:nvPr/>
        </p:nvSpPr>
        <p:spPr>
          <a:xfrm>
            <a:off x="609600" y="838200"/>
            <a:ext cx="83058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Device Central has eased the task of the Web designers and developers, as they can now preview how Dreamweaver files will look on a wide variety of mobile devices.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are the guidelines in order to create Dreamweaver Web content for mobile devices:</a:t>
            </a:r>
            <a:endParaRPr lang="en-US" sz="2800" dirty="0" smtClean="0">
              <a:solidFill>
                <a:schemeClr val="dk1"/>
              </a:solidFill>
              <a:latin typeface="Calibri" pitchFamily="34" charset="0"/>
              <a:cs typeface="Calibri" pitchFamily="34" charset="0"/>
            </a:endParaRPr>
          </a:p>
        </p:txBody>
      </p:sp>
      <p:graphicFrame>
        <p:nvGraphicFramePr>
          <p:cNvPr id="6" name="Diagram 5"/>
          <p:cNvGraphicFramePr/>
          <p:nvPr/>
        </p:nvGraphicFramePr>
        <p:xfrm>
          <a:off x="304800" y="2209800"/>
          <a:ext cx="838200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457200" y="4191000"/>
            <a:ext cx="8153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Avoid the design elements like frames, pop-ups, underlining, strikethrough, </a:t>
            </a:r>
            <a:r>
              <a:rPr lang="en-US" sz="2800" baseline="30000" dirty="0" err="1" smtClean="0">
                <a:latin typeface="Calibri" pitchFamily="34" charset="0"/>
                <a:cs typeface="Calibri" pitchFamily="34" charset="0"/>
              </a:rPr>
              <a:t>overlining</a:t>
            </a:r>
            <a:r>
              <a:rPr lang="en-US" sz="2800" baseline="30000" dirty="0" smtClean="0">
                <a:latin typeface="Calibri" pitchFamily="34" charset="0"/>
                <a:cs typeface="Calibri" pitchFamily="34" charset="0"/>
              </a:rPr>
              <a:t>, blink, and marquee, as the Opera’s Small-Screen Rendering does not support them.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Use minimum number of fonts, font sizes, and colors, so as to keep the Web pages for mobile devices simple.</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Avoid scaling images sizes, as it increases the chances of the images appearing indented. Use CSS or HTML to specify an exact height and width for each image used.</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388723AB-37EB-4EC2-B7B0-759657273835}"/>
                                            </p:graphicEl>
                                          </p:spTgt>
                                        </p:tgtEl>
                                        <p:attrNameLst>
                                          <p:attrName>style.visibility</p:attrName>
                                        </p:attrNameLst>
                                      </p:cBhvr>
                                      <p:to>
                                        <p:strVal val="visible"/>
                                      </p:to>
                                    </p:set>
                                    <p:animEffect transition="in" filter="wipe(left)">
                                      <p:cBhvr>
                                        <p:cTn id="7" dur="1000"/>
                                        <p:tgtEl>
                                          <p:spTgt spid="6">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0256FAD6-365E-4CAB-8266-8CECC71F7F52}"/>
                                            </p:graphicEl>
                                          </p:spTgt>
                                        </p:tgtEl>
                                        <p:attrNameLst>
                                          <p:attrName>style.visibility</p:attrName>
                                        </p:attrNameLst>
                                      </p:cBhvr>
                                      <p:to>
                                        <p:strVal val="visible"/>
                                      </p:to>
                                    </p:set>
                                    <p:animEffect transition="in" filter="wipe(left)">
                                      <p:cBhvr>
                                        <p:cTn id="12" dur="1000"/>
                                        <p:tgtEl>
                                          <p:spTgt spid="6">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A6445519-E36D-458F-8F29-D286534B965D}"/>
                                            </p:graphicEl>
                                          </p:spTgt>
                                        </p:tgtEl>
                                        <p:attrNameLst>
                                          <p:attrName>style.visibility</p:attrName>
                                        </p:attrNameLst>
                                      </p:cBhvr>
                                      <p:to>
                                        <p:strVal val="visible"/>
                                      </p:to>
                                    </p:set>
                                    <p:animEffect transition="in" filter="wipe(left)">
                                      <p:cBhvr>
                                        <p:cTn id="17" dur="1000"/>
                                        <p:tgtEl>
                                          <p:spTgt spid="6">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Java Applets 1-2</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Inserting a Java Applet</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609600" y="1447800"/>
            <a:ext cx="83058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the Java Applet, first, place the insertion point in the Document window where you want to embed the applet.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you select </a:t>
            </a:r>
            <a:r>
              <a:rPr lang="en-US" sz="2800" b="1" baseline="30000" dirty="0" smtClean="0">
                <a:latin typeface="Calibri" pitchFamily="34" charset="0"/>
                <a:cs typeface="Calibri" pitchFamily="34" charset="0"/>
              </a:rPr>
              <a:t>Media</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Applet</a:t>
            </a:r>
            <a:r>
              <a:rPr lang="en-US" sz="2800" baseline="30000" dirty="0" smtClean="0">
                <a:latin typeface="Calibri" pitchFamily="34" charset="0"/>
                <a:cs typeface="Calibri" pitchFamily="34" charset="0"/>
              </a:rPr>
              <a:t> option. The </a:t>
            </a:r>
            <a:r>
              <a:rPr lang="en-US" sz="2800" b="1" baseline="30000" dirty="0" smtClean="0">
                <a:latin typeface="Calibri" pitchFamily="34" charset="0"/>
                <a:cs typeface="Calibri" pitchFamily="34" charset="0"/>
              </a:rPr>
              <a:t>Select File</a:t>
            </a:r>
            <a:r>
              <a:rPr lang="en-US" sz="2800" baseline="30000" dirty="0" smtClean="0">
                <a:latin typeface="Calibri" pitchFamily="34" charset="0"/>
                <a:cs typeface="Calibri" pitchFamily="34" charset="0"/>
              </a:rPr>
              <a:t> dialog box appears.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the applet files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Applet will be embedded in the Document window.</a:t>
            </a:r>
            <a:endParaRPr lang="en-US" sz="2800" dirty="0" smtClean="0">
              <a:solidFill>
                <a:schemeClr val="dk1"/>
              </a:solidFill>
              <a:latin typeface="Calibri" pitchFamily="34" charset="0"/>
              <a:cs typeface="Calibri" pitchFamily="34" charset="0"/>
            </a:endParaRPr>
          </a:p>
        </p:txBody>
      </p:sp>
      <p:grpSp>
        <p:nvGrpSpPr>
          <p:cNvPr id="9" name="Group 8"/>
          <p:cNvGrpSpPr/>
          <p:nvPr/>
        </p:nvGrpSpPr>
        <p:grpSpPr>
          <a:xfrm>
            <a:off x="381000" y="30571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Setting Java Applet Properties</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609600" y="3657600"/>
            <a:ext cx="83058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inserting a Java applet as explained, you use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to set the applet parameters.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initially displays the most commonly used properties as </a:t>
            </a:r>
            <a:r>
              <a:rPr lang="en-US" sz="2800" baseline="30000" dirty="0" smtClean="0">
                <a:latin typeface="Calibri" pitchFamily="34" charset="0"/>
                <a:cs typeface="Calibri" pitchFamily="34" charset="0"/>
              </a:rPr>
              <a:t>shown in </a:t>
            </a:r>
            <a:r>
              <a:rPr lang="en-US" sz="2800" baseline="30000" dirty="0" smtClean="0">
                <a:latin typeface="Calibri" pitchFamily="34" charset="0"/>
                <a:cs typeface="Calibri" pitchFamily="34" charset="0"/>
              </a:rPr>
              <a:t>the following figure:</a:t>
            </a:r>
            <a:endParaRPr lang="en-US" sz="2800" dirty="0" smtClean="0">
              <a:solidFill>
                <a:schemeClr val="dk1"/>
              </a:solidFill>
              <a:latin typeface="Calibri" pitchFamily="34" charset="0"/>
              <a:cs typeface="Calibri" pitchFamily="34" charset="0"/>
            </a:endParaRPr>
          </a:p>
        </p:txBody>
      </p:sp>
      <p:pic>
        <p:nvPicPr>
          <p:cNvPr id="13" name="Picture 12" descr="Figure 4.17.tif"/>
          <p:cNvPicPr>
            <a:picLocks noChangeAspect="1"/>
          </p:cNvPicPr>
          <p:nvPr/>
        </p:nvPicPr>
        <p:blipFill>
          <a:blip r:embed="rId2"/>
          <a:stretch>
            <a:fillRect/>
          </a:stretch>
        </p:blipFill>
        <p:spPr>
          <a:xfrm>
            <a:off x="1219200" y="4800600"/>
            <a:ext cx="7146388" cy="914400"/>
          </a:xfrm>
          <a:prstGeom prst="rect">
            <a:avLst/>
          </a:prstGeom>
        </p:spPr>
      </p:pic>
      <p:sp>
        <p:nvSpPr>
          <p:cNvPr id="14" name="Rectangle 13"/>
          <p:cNvSpPr/>
          <p:nvPr/>
        </p:nvSpPr>
        <p:spPr>
          <a:xfrm>
            <a:off x="609600" y="5867400"/>
            <a:ext cx="83058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expander arrow in the lower right corner to see all properties.</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ou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Java Applets 2-2</a:t>
            </a:r>
            <a:endParaRPr lang="en-US" dirty="0"/>
          </a:p>
        </p:txBody>
      </p:sp>
      <p:sp>
        <p:nvSpPr>
          <p:cNvPr id="5" name="Rectangle 4"/>
          <p:cNvSpPr/>
          <p:nvPr/>
        </p:nvSpPr>
        <p:spPr>
          <a:xfrm>
            <a:off x="609600" y="777240"/>
            <a:ext cx="8305800" cy="44196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a:t>
            </a:r>
            <a:r>
              <a:rPr lang="en-US" sz="2800" b="1" baseline="30000" dirty="0" smtClean="0">
                <a:latin typeface="Calibri" pitchFamily="34" charset="0"/>
                <a:cs typeface="Calibri" pitchFamily="34" charset="0"/>
              </a:rPr>
              <a:t>Java Applet</a:t>
            </a:r>
            <a:r>
              <a:rPr lang="en-US" sz="2800" b="1" dirty="0" smtClean="0">
                <a:latin typeface="Calibri" pitchFamily="34" charset="0"/>
                <a:cs typeface="Calibri" pitchFamily="34" charset="0"/>
              </a:rPr>
              <a:t> </a:t>
            </a:r>
            <a:r>
              <a:rPr lang="en-US" sz="2800" baseline="30000" dirty="0" smtClean="0">
                <a:latin typeface="Calibri" pitchFamily="34" charset="0"/>
                <a:cs typeface="Calibri" pitchFamily="34" charset="0"/>
              </a:rPr>
              <a:t>properties.</a:t>
            </a:r>
            <a:endParaRPr lang="en-US" sz="2800" dirty="0" smtClean="0">
              <a:solidFill>
                <a:schemeClr val="dk1"/>
              </a:solidFill>
              <a:latin typeface="Calibri" pitchFamily="34" charset="0"/>
              <a:cs typeface="Calibri"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1342121628"/>
              </p:ext>
            </p:extLst>
          </p:nvPr>
        </p:nvGraphicFramePr>
        <p:xfrm>
          <a:off x="762000" y="1219200"/>
          <a:ext cx="8001000" cy="4950779"/>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449898">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Option</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46075">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Name</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 name that will identify the applet for scripting.</a:t>
                      </a:r>
                    </a:p>
                  </a:txBody>
                  <a:tcPr marT="0" marB="0">
                    <a:solidFill>
                      <a:schemeClr val="accent3">
                        <a:lumMod val="40000"/>
                        <a:lumOff val="60000"/>
                      </a:schemeClr>
                    </a:solidFill>
                  </a:tcPr>
                </a:tc>
              </a:tr>
              <a:tr h="346075">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W and H</a:t>
                      </a: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width and height of the movie in pixels.</a:t>
                      </a:r>
                    </a:p>
                  </a:txBody>
                  <a:tcPr marT="0" marB="0">
                    <a:solidFill>
                      <a:schemeClr val="accent4">
                        <a:lumMod val="20000"/>
                        <a:lumOff val="80000"/>
                      </a:schemeClr>
                    </a:solidFill>
                  </a:tcPr>
                </a:tc>
              </a:tr>
              <a:tr h="519113">
                <a:tc>
                  <a:txBody>
                    <a:bodyPr/>
                    <a:lstStyle/>
                    <a:p>
                      <a:endParaRPr lang="en-US" sz="28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Code</a:t>
                      </a:r>
                    </a:p>
                  </a:txBody>
                  <a:tcPr marT="0" marB="0">
                    <a:solidFill>
                      <a:schemeClr val="accent3">
                        <a:lumMod val="40000"/>
                        <a:lumOff val="60000"/>
                      </a:schemeClr>
                    </a:solidFill>
                  </a:tcPr>
                </a:tc>
                <a:tc>
                  <a:txBody>
                    <a:bodyPr/>
                    <a:lstStyle/>
                    <a:p>
                      <a:endParaRPr lang="en-US" sz="28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browse or enter the file name containing the applet’s Java code.</a:t>
                      </a:r>
                    </a:p>
                  </a:txBody>
                  <a:tcPr marT="0" marB="0">
                    <a:solidFill>
                      <a:schemeClr val="accent3">
                        <a:lumMod val="40000"/>
                        <a:lumOff val="6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Base</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the folder containing the selected applet.</a:t>
                      </a:r>
                    </a:p>
                  </a:txBody>
                  <a:tcPr marT="0" marB="0">
                    <a:solidFill>
                      <a:schemeClr val="accent4">
                        <a:lumMod val="20000"/>
                        <a:lumOff val="8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Align</a:t>
                      </a:r>
                    </a:p>
                    <a:p>
                      <a:endParaRPr lang="en-US" sz="24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this option to select how the object is aligned on the page.</a:t>
                      </a:r>
                    </a:p>
                  </a:txBody>
                  <a:tcPr marT="0" marB="0">
                    <a:solidFill>
                      <a:schemeClr val="accent3">
                        <a:lumMod val="40000"/>
                        <a:lumOff val="60000"/>
                      </a:schemeClr>
                    </a:solidFill>
                  </a:tcPr>
                </a:tc>
              </a:tr>
              <a:tr h="519113">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Alt</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alternative text (ALT text) for an image.</a:t>
                      </a:r>
                    </a:p>
                  </a:txBody>
                  <a:tcPr marT="0" marB="0">
                    <a:solidFill>
                      <a:schemeClr val="accent4">
                        <a:lumMod val="20000"/>
                        <a:lumOff val="8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V Space and H Space</a:t>
                      </a: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specify the amount of white space in pixels above, below, and on both sides of the applet.</a:t>
                      </a:r>
                    </a:p>
                  </a:txBody>
                  <a:tcPr marT="0" marB="0">
                    <a:solidFill>
                      <a:schemeClr val="accent3">
                        <a:lumMod val="40000"/>
                        <a:lumOff val="60000"/>
                      </a:schemeClr>
                    </a:solidFill>
                  </a:tcPr>
                </a:tc>
              </a:tr>
              <a:tr h="5191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Parameters</a:t>
                      </a:r>
                    </a:p>
                    <a:p>
                      <a:endParaRPr lang="en-US" sz="24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pass additional parameters to be passed to the applet using this option.</a:t>
                      </a:r>
                    </a:p>
                  </a:txBody>
                  <a:tcPr marT="0" marB="0">
                    <a:solidFill>
                      <a:schemeClr val="accent4">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ActiveX Controls 1-3</a:t>
            </a:r>
            <a:endParaRPr lang="en-US" dirty="0"/>
          </a:p>
        </p:txBody>
      </p:sp>
      <p:sp>
        <p:nvSpPr>
          <p:cNvPr id="5" name="Rectangle 4"/>
          <p:cNvSpPr/>
          <p:nvPr/>
        </p:nvSpPr>
        <p:spPr>
          <a:xfrm>
            <a:off x="609600" y="1066800"/>
            <a:ext cx="8305800" cy="2057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ActiveX controls are reusable components, somewhat like miniature applications, that can act like browser plug-ins.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They make available many new features that, in turn, enhance the functionality of your browsers.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ActiveX object in Dreamweaver enables us to supply attributes and parameters for an ActiveX control in your visitor’s browser.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uses the object tag to mark the place on the page where the ActiveX control will appear, and to provide parameters for the ActiveX control.</a:t>
            </a:r>
          </a:p>
          <a:p>
            <a:pPr lvl="1" indent="-274320">
              <a:lnSpc>
                <a:spcPts val="2100"/>
              </a:lnSpc>
              <a:spcBef>
                <a:spcPts val="0"/>
              </a:spcBef>
              <a:buClr>
                <a:schemeClr val="accent4">
                  <a:lumMod val="75000"/>
                </a:schemeClr>
              </a:buClr>
              <a:buFont typeface="Wingdings" pitchFamily="2" charset="2"/>
              <a:buChar char=""/>
            </a:pP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30571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Inserting ActiveX Control Content</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609600" y="3733800"/>
            <a:ext cx="8305800" cy="144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you place the insertion point where the content is to be inserted.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Media</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ActiveX</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An icon will indicate where the ActiveX control will appear on the page in Internet Explorer.</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ActiveX Controls 2-3</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Setting ActiveX Properties</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609600" y="1600200"/>
            <a:ext cx="83058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inserting an ActiveX object, you use the Property Inspector to set attributes of the object tag and parameters for the ActiveX control.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Parameters</a:t>
            </a:r>
            <a:r>
              <a:rPr lang="en-US" sz="2800" baseline="30000" dirty="0" smtClean="0">
                <a:latin typeface="Calibri" pitchFamily="34" charset="0"/>
                <a:cs typeface="Calibri" pitchFamily="34" charset="0"/>
              </a:rPr>
              <a:t> in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to enter names and values for properties that don’t appear in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initially displays the most commonly used properties.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expander arrow in the lower right corner to see all properties.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the</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Property Inspector displaying ActiveX properties.</a:t>
            </a:r>
            <a:endParaRPr lang="en-US" sz="2800" dirty="0" smtClean="0">
              <a:solidFill>
                <a:schemeClr val="dk1"/>
              </a:solidFill>
              <a:latin typeface="Calibri" pitchFamily="34" charset="0"/>
              <a:cs typeface="Calibri" pitchFamily="34" charset="0"/>
            </a:endParaRPr>
          </a:p>
        </p:txBody>
      </p:sp>
      <p:pic>
        <p:nvPicPr>
          <p:cNvPr id="9" name="Picture 8" descr="Figure 4.18.tif"/>
          <p:cNvPicPr>
            <a:picLocks noChangeAspect="1"/>
          </p:cNvPicPr>
          <p:nvPr/>
        </p:nvPicPr>
        <p:blipFill>
          <a:blip r:embed="rId2"/>
          <a:stretch>
            <a:fillRect/>
          </a:stretch>
        </p:blipFill>
        <p:spPr>
          <a:xfrm>
            <a:off x="1072092" y="3352800"/>
            <a:ext cx="7386108" cy="1066800"/>
          </a:xfrm>
          <a:prstGeom prst="rect">
            <a:avLst/>
          </a:prstGeom>
        </p:spPr>
      </p:pic>
      <p:sp>
        <p:nvSpPr>
          <p:cNvPr id="10" name="Rectangle 9"/>
          <p:cNvSpPr/>
          <p:nvPr/>
        </p:nvSpPr>
        <p:spPr>
          <a:xfrm>
            <a:off x="609600" y="4648200"/>
            <a:ext cx="8305800" cy="44196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ActiveX Properties.</a:t>
            </a:r>
            <a:endParaRPr lang="en-US" sz="2800" dirty="0" smtClean="0">
              <a:solidFill>
                <a:schemeClr val="dk1"/>
              </a:solidFill>
              <a:latin typeface="Calibri" pitchFamily="34" charset="0"/>
              <a:cs typeface="Calibri"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1342121628"/>
              </p:ext>
            </p:extLst>
          </p:nvPr>
        </p:nvGraphicFramePr>
        <p:xfrm>
          <a:off x="838200" y="5029200"/>
          <a:ext cx="8001000" cy="12801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449898">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Property</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Name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 name that will identify the ActiveX object for scripting.</a:t>
                      </a:r>
                    </a:p>
                  </a:txBody>
                  <a:tcPr marT="0" marB="0">
                    <a:solidFill>
                      <a:schemeClr val="accent3">
                        <a:lumMod val="40000"/>
                        <a:lumOff val="60000"/>
                      </a:schemeClr>
                    </a:solidFill>
                  </a:tcPr>
                </a:tc>
              </a:tr>
              <a:tr h="346075">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W and H</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width and height of the movie in pixels.</a:t>
                      </a:r>
                    </a:p>
                  </a:txBody>
                  <a:tcPr marT="0" marB="0">
                    <a:solidFill>
                      <a:schemeClr val="accent4">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Templates 2-2</a:t>
            </a:r>
            <a:endParaRPr lang="en-US" dirty="0"/>
          </a:p>
        </p:txBody>
      </p:sp>
      <p:sp>
        <p:nvSpPr>
          <p:cNvPr id="5" name="Rectangle 4"/>
          <p:cNvSpPr/>
          <p:nvPr/>
        </p:nvSpPr>
        <p:spPr>
          <a:xfrm>
            <a:off x="457200" y="7620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figure shows Web pages having the same design but only the content changes.</a:t>
            </a:r>
            <a:endParaRPr lang="en-US" sz="2800" dirty="0" smtClean="0">
              <a:solidFill>
                <a:schemeClr val="dk1"/>
              </a:solidFill>
              <a:latin typeface="Calibri" pitchFamily="34" charset="0"/>
              <a:cs typeface="Calibri" pitchFamily="34" charset="0"/>
            </a:endParaRPr>
          </a:p>
        </p:txBody>
      </p:sp>
      <p:pic>
        <p:nvPicPr>
          <p:cNvPr id="6" name="Picture 5" descr="Figure 4.1.png"/>
          <p:cNvPicPr>
            <a:picLocks noChangeAspect="1"/>
          </p:cNvPicPr>
          <p:nvPr/>
        </p:nvPicPr>
        <p:blipFill>
          <a:blip r:embed="rId2"/>
          <a:stretch>
            <a:fillRect/>
          </a:stretch>
        </p:blipFill>
        <p:spPr>
          <a:xfrm>
            <a:off x="1291095" y="1676400"/>
            <a:ext cx="6176505" cy="481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ActiveX Controls 3-3</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342121628"/>
              </p:ext>
            </p:extLst>
          </p:nvPr>
        </p:nvGraphicFramePr>
        <p:xfrm>
          <a:off x="762000" y="914401"/>
          <a:ext cx="8001000" cy="53441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379560">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Property</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95078">
                <a:tc>
                  <a:txBody>
                    <a:bodyPr/>
                    <a:lstStyle/>
                    <a:p>
                      <a:endParaRPr lang="en-US" sz="2000" b="1" kern="1200" baseline="30000" dirty="0" smtClean="0">
                        <a:solidFill>
                          <a:schemeClr val="dk1"/>
                        </a:solidFill>
                        <a:latin typeface="+mn-lt"/>
                        <a:ea typeface="+mn-ea"/>
                        <a:cs typeface="+mn-cs"/>
                      </a:endParaRPr>
                    </a:p>
                    <a:p>
                      <a:r>
                        <a:rPr lang="en-US" sz="2000" b="1" kern="1200" baseline="30000" dirty="0" err="1" smtClean="0">
                          <a:solidFill>
                            <a:schemeClr val="dk1"/>
                          </a:solidFill>
                          <a:latin typeface="+mn-lt"/>
                          <a:ea typeface="+mn-ea"/>
                          <a:cs typeface="+mn-cs"/>
                        </a:rPr>
                        <a:t>ClassID</a:t>
                      </a:r>
                      <a:endParaRPr lang="en-US" sz="20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 unique ID that will identify the ActiveX control to the browser.</a:t>
                      </a:r>
                    </a:p>
                  </a:txBody>
                  <a:tcPr marT="0" marB="0">
                    <a:solidFill>
                      <a:schemeClr val="accent3">
                        <a:lumMod val="40000"/>
                        <a:lumOff val="60000"/>
                      </a:schemeClr>
                    </a:solidFill>
                  </a:tcPr>
                </a:tc>
              </a:tr>
              <a:tr h="495078">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Embed</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If you select this checkbox, it adds an embed tag within the object tag for the ActiveX control.</a:t>
                      </a:r>
                    </a:p>
                  </a:txBody>
                  <a:tcPr marT="0" marB="0">
                    <a:solidFill>
                      <a:schemeClr val="accent4">
                        <a:lumMod val="20000"/>
                        <a:lumOff val="80000"/>
                      </a:schemeClr>
                    </a:solidFill>
                  </a:tcPr>
                </a:tc>
              </a:tr>
              <a:tr h="363057">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Align</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browse or enter the file name containing the applet’s Java code.</a:t>
                      </a:r>
                    </a:p>
                  </a:txBody>
                  <a:tcPr marT="0" marB="0">
                    <a:solidFill>
                      <a:schemeClr val="accent3">
                        <a:lumMod val="40000"/>
                        <a:lumOff val="60000"/>
                      </a:schemeClr>
                    </a:solidFill>
                  </a:tcPr>
                </a:tc>
              </a:tr>
              <a:tr h="3960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Parameters</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pass additional parameters to be passed to the ActiveX object.</a:t>
                      </a:r>
                    </a:p>
                  </a:txBody>
                  <a:tcPr marT="0" marB="0">
                    <a:solidFill>
                      <a:schemeClr val="accent4">
                        <a:lumMod val="20000"/>
                        <a:lumOff val="80000"/>
                      </a:schemeClr>
                    </a:solidFill>
                  </a:tcPr>
                </a:tc>
              </a:tr>
              <a:tr h="561088">
                <a:tc>
                  <a:txBody>
                    <a:bodyPr/>
                    <a:lstStyle/>
                    <a:p>
                      <a:endParaRPr lang="en-US" sz="2000" b="1" kern="1200" baseline="30000" dirty="0" smtClean="0">
                        <a:solidFill>
                          <a:schemeClr val="dk1"/>
                        </a:solidFill>
                        <a:latin typeface="+mn-lt"/>
                        <a:ea typeface="+mn-ea"/>
                        <a:cs typeface="+mn-cs"/>
                      </a:endParaRPr>
                    </a:p>
                    <a:p>
                      <a:r>
                        <a:rPr lang="en-US" sz="2000" b="1" kern="1200" baseline="30000" dirty="0" err="1" smtClean="0">
                          <a:solidFill>
                            <a:schemeClr val="dk1"/>
                          </a:solidFill>
                          <a:latin typeface="+mn-lt"/>
                          <a:ea typeface="+mn-ea"/>
                          <a:cs typeface="+mn-cs"/>
                        </a:rPr>
                        <a:t>Src</a:t>
                      </a:r>
                      <a:endParaRPr lang="en-US" sz="2000" b="1" kern="1200" baseline="30000" dirty="0" smtClean="0">
                        <a:solidFill>
                          <a:schemeClr val="dk1"/>
                        </a:solidFill>
                        <a:latin typeface="+mn-lt"/>
                        <a:ea typeface="+mn-ea"/>
                        <a:cs typeface="+mn-cs"/>
                      </a:endParaRPr>
                    </a:p>
                    <a:p>
                      <a:endParaRPr lang="en-US" sz="28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data file to be used for a Netscape Navigator plug-in if the option is turned on.</a:t>
                      </a:r>
                    </a:p>
                  </a:txBody>
                  <a:tcPr marT="0" marB="0">
                    <a:solidFill>
                      <a:schemeClr val="accent3">
                        <a:lumMod val="40000"/>
                        <a:lumOff val="60000"/>
                      </a:schemeClr>
                    </a:solidFill>
                  </a:tcPr>
                </a:tc>
              </a:tr>
              <a:tr h="495078">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V Space and H Space</a:t>
                      </a: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the amount of white space, in pixels, above, below, and on both sides of the object.</a:t>
                      </a:r>
                    </a:p>
                  </a:txBody>
                  <a:tcPr marT="0" marB="0">
                    <a:solidFill>
                      <a:schemeClr val="accent4">
                        <a:lumMod val="20000"/>
                        <a:lumOff val="80000"/>
                      </a:schemeClr>
                    </a:solidFill>
                  </a:tcPr>
                </a:tc>
              </a:tr>
              <a:tr h="330052">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Base</a:t>
                      </a:r>
                    </a:p>
                  </a:txBody>
                  <a:tcPr marT="0" marB="0">
                    <a:solidFill>
                      <a:schemeClr val="accent3">
                        <a:lumMod val="40000"/>
                        <a:lumOff val="6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the URL containing the ActiveX control.</a:t>
                      </a:r>
                    </a:p>
                  </a:txBody>
                  <a:tcPr marT="0" marB="0">
                    <a:solidFill>
                      <a:schemeClr val="accent3">
                        <a:lumMod val="40000"/>
                        <a:lumOff val="60000"/>
                      </a:schemeClr>
                    </a:solidFill>
                  </a:tcPr>
                </a:tc>
              </a:tr>
              <a:tr h="495078">
                <a:tc>
                  <a:txBody>
                    <a:bodyPr/>
                    <a:lstStyle/>
                    <a:p>
                      <a:endParaRPr lang="en-US" sz="20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Alt </a:t>
                      </a:r>
                      <a:r>
                        <a:rPr lang="en-US" sz="2000" b="1" kern="1200" baseline="30000" dirty="0" err="1" smtClean="0">
                          <a:solidFill>
                            <a:schemeClr val="dk1"/>
                          </a:solidFill>
                          <a:latin typeface="+mn-lt"/>
                          <a:ea typeface="+mn-ea"/>
                          <a:cs typeface="+mn-cs"/>
                        </a:rPr>
                        <a:t>Img</a:t>
                      </a:r>
                      <a:endParaRPr lang="en-US" sz="28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an image to be displayed if the browser doesn’t support the object tag.</a:t>
                      </a:r>
                      <a:endParaRPr lang="en-US" sz="2400" kern="1200" baseline="30000" dirty="0" smtClean="0">
                        <a:solidFill>
                          <a:schemeClr val="dk1"/>
                        </a:solidFill>
                        <a:latin typeface="+mn-lt"/>
                        <a:ea typeface="+mn-ea"/>
                        <a:cs typeface="+mn-cs"/>
                      </a:endParaRPr>
                    </a:p>
                  </a:txBody>
                  <a:tcPr marT="0" marB="0">
                    <a:solidFill>
                      <a:schemeClr val="accent4">
                        <a:lumMod val="20000"/>
                        <a:lumOff val="80000"/>
                      </a:schemeClr>
                    </a:solidFill>
                  </a:tcPr>
                </a:tc>
              </a:tr>
              <a:tr h="3332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dk1"/>
                          </a:solidFill>
                          <a:latin typeface="+mn-lt"/>
                          <a:ea typeface="+mn-ea"/>
                          <a:cs typeface="+mn-cs"/>
                        </a:rPr>
                        <a:t>Data</a:t>
                      </a:r>
                      <a:endParaRPr lang="en-US" sz="28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30000" dirty="0" smtClean="0">
                          <a:solidFill>
                            <a:schemeClr val="dk1"/>
                          </a:solidFill>
                          <a:latin typeface="+mn-lt"/>
                          <a:ea typeface="+mn-ea"/>
                          <a:cs typeface="+mn-cs"/>
                        </a:rPr>
                        <a:t>You can specify a data file for the ActiveX control to load. </a:t>
                      </a:r>
                      <a:endParaRPr lang="en-US" sz="2400" kern="1200" baseline="30000" dirty="0" smtClean="0">
                        <a:solidFill>
                          <a:schemeClr val="dk1"/>
                        </a:solidFill>
                        <a:latin typeface="+mn-lt"/>
                        <a:ea typeface="+mn-ea"/>
                        <a:cs typeface="+mn-cs"/>
                      </a:endParaRP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Plug-ins 1-2</a:t>
            </a:r>
            <a:endParaRPr lang="en-US" dirty="0"/>
          </a:p>
        </p:txBody>
      </p:sp>
      <p:sp>
        <p:nvSpPr>
          <p:cNvPr id="5" name="Rectangle 4"/>
          <p:cNvSpPr/>
          <p:nvPr/>
        </p:nvSpPr>
        <p:spPr>
          <a:xfrm>
            <a:off x="609600" y="838200"/>
            <a:ext cx="8305800" cy="2438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plug-ins to view different media objects of different types in your Web browser.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Plug-ins are means by which content files are played and displayed on your Website.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insert Navigator plug-in content, first in the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view of the Document window, you place the insertion point where you want to insert the content.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Media</a:t>
            </a:r>
            <a:r>
              <a:rPr lang="en-US" sz="2800" baseline="30000" dirty="0" smtClean="0">
                <a:latin typeface="Calibri" pitchFamily="34" charset="0"/>
                <a:cs typeface="Calibri" pitchFamily="34" charset="0"/>
              </a:rPr>
              <a:t> and then click the </a:t>
            </a:r>
            <a:r>
              <a:rPr lang="en-US" sz="2800" b="1" baseline="30000" dirty="0" smtClean="0">
                <a:latin typeface="Calibri" pitchFamily="34" charset="0"/>
                <a:cs typeface="Calibri" pitchFamily="34" charset="0"/>
              </a:rPr>
              <a:t>Plug-in</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in the </a:t>
            </a:r>
            <a:r>
              <a:rPr lang="en-US" sz="2800" b="1" baseline="30000" dirty="0" smtClean="0">
                <a:latin typeface="Calibri" pitchFamily="34" charset="0"/>
                <a:cs typeface="Calibri" pitchFamily="34" charset="0"/>
              </a:rPr>
              <a:t>Select File</a:t>
            </a:r>
            <a:r>
              <a:rPr lang="en-US" sz="2800" baseline="30000" dirty="0" smtClean="0">
                <a:latin typeface="Calibri" pitchFamily="34" charset="0"/>
                <a:cs typeface="Calibri" pitchFamily="34" charset="0"/>
              </a:rPr>
              <a:t> dialog box that appears, select a content file for a Navigator plug-in and then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81000" y="32004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Setting Netscape Navigator Plug-in Properties</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609600" y="4038600"/>
            <a:ext cx="83058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Use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to set parameters for that content.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initially displays the most commonly used properties.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expander arrow in the lower right corner to see all properties as shown in the following figure:</a:t>
            </a:r>
            <a:endParaRPr lang="en-US" sz="2800" dirty="0" smtClean="0">
              <a:solidFill>
                <a:schemeClr val="dk1"/>
              </a:solidFill>
              <a:latin typeface="Calibri" pitchFamily="34" charset="0"/>
              <a:cs typeface="Calibri" pitchFamily="34" charset="0"/>
            </a:endParaRPr>
          </a:p>
        </p:txBody>
      </p:sp>
      <p:pic>
        <p:nvPicPr>
          <p:cNvPr id="10" name="Picture 9" descr="Figure 4.19.tif"/>
          <p:cNvPicPr>
            <a:picLocks noChangeAspect="1"/>
          </p:cNvPicPr>
          <p:nvPr/>
        </p:nvPicPr>
        <p:blipFill>
          <a:blip r:embed="rId2"/>
          <a:stretch>
            <a:fillRect/>
          </a:stretch>
        </p:blipFill>
        <p:spPr>
          <a:xfrm>
            <a:off x="1143000" y="4953000"/>
            <a:ext cx="7378700" cy="106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Plug-ins 2-2</a:t>
            </a:r>
            <a:endParaRPr lang="en-US" dirty="0"/>
          </a:p>
        </p:txBody>
      </p:sp>
      <p:sp>
        <p:nvSpPr>
          <p:cNvPr id="5" name="Rectangle 4"/>
          <p:cNvSpPr/>
          <p:nvPr/>
        </p:nvSpPr>
        <p:spPr>
          <a:xfrm>
            <a:off x="609600" y="762000"/>
            <a:ext cx="8305800" cy="44196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plug-in properties.</a:t>
            </a:r>
            <a:endParaRPr lang="en-US" sz="2800" dirty="0" smtClean="0">
              <a:solidFill>
                <a:schemeClr val="dk1"/>
              </a:solidFill>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342121628"/>
              </p:ext>
            </p:extLst>
          </p:nvPr>
        </p:nvGraphicFramePr>
        <p:xfrm>
          <a:off x="762000" y="1209040"/>
          <a:ext cx="8001000" cy="445008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981200"/>
                <a:gridCol w="6019800"/>
              </a:tblGrid>
              <a:tr h="373157">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Property</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Description</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395288">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Name</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 name that will identify the plug-in for scripting.</a:t>
                      </a:r>
                    </a:p>
                  </a:txBody>
                  <a:tcPr marT="0" marB="0">
                    <a:solidFill>
                      <a:schemeClr val="accent3">
                        <a:lumMod val="40000"/>
                        <a:lumOff val="60000"/>
                      </a:schemeClr>
                    </a:solidFill>
                  </a:tcPr>
                </a:tc>
              </a:tr>
              <a:tr h="395288">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W and H</a:t>
                      </a: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width and height of the movie in pixels.</a:t>
                      </a:r>
                    </a:p>
                  </a:txBody>
                  <a:tcPr marT="0" marB="0">
                    <a:solidFill>
                      <a:schemeClr val="accent4">
                        <a:lumMod val="20000"/>
                        <a:lumOff val="80000"/>
                      </a:schemeClr>
                    </a:solidFill>
                  </a:tcPr>
                </a:tc>
              </a:tr>
              <a:tr h="340709">
                <a:tc>
                  <a:txBody>
                    <a:bodyPr/>
                    <a:lstStyle/>
                    <a:p>
                      <a:endParaRPr lang="en-US" sz="2400" b="1" kern="1200" baseline="30000" dirty="0" smtClean="0">
                        <a:solidFill>
                          <a:schemeClr val="dk1"/>
                        </a:solidFill>
                        <a:latin typeface="+mn-lt"/>
                        <a:ea typeface="+mn-ea"/>
                        <a:cs typeface="+mn-cs"/>
                      </a:endParaRPr>
                    </a:p>
                    <a:p>
                      <a:r>
                        <a:rPr lang="en-US" sz="2000" b="1" kern="1200" baseline="30000" dirty="0" err="1" smtClean="0">
                          <a:solidFill>
                            <a:schemeClr val="dk1"/>
                          </a:solidFill>
                          <a:latin typeface="+mn-lt"/>
                          <a:ea typeface="+mn-ea"/>
                          <a:cs typeface="+mn-cs"/>
                        </a:rPr>
                        <a:t>Src</a:t>
                      </a:r>
                      <a:endParaRPr lang="en-US" sz="20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8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browse or enter the source data file.</a:t>
                      </a:r>
                    </a:p>
                  </a:txBody>
                  <a:tcPr marT="0" marB="0">
                    <a:solidFill>
                      <a:schemeClr val="accent3">
                        <a:lumMod val="40000"/>
                        <a:lumOff val="60000"/>
                      </a:schemeClr>
                    </a:solidFill>
                  </a:tcPr>
                </a:tc>
              </a:tr>
              <a:tr h="316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baseline="30000" dirty="0" err="1" smtClean="0">
                          <a:solidFill>
                            <a:schemeClr val="dk1"/>
                          </a:solidFill>
                          <a:latin typeface="+mn-lt"/>
                          <a:ea typeface="+mn-ea"/>
                          <a:cs typeface="+mn-cs"/>
                        </a:rPr>
                        <a:t>Plg</a:t>
                      </a:r>
                      <a:r>
                        <a:rPr lang="en-US" sz="2000" b="1" kern="1200" baseline="30000" dirty="0" smtClean="0">
                          <a:solidFill>
                            <a:schemeClr val="dk1"/>
                          </a:solidFill>
                          <a:latin typeface="+mn-lt"/>
                          <a:ea typeface="+mn-ea"/>
                          <a:cs typeface="+mn-cs"/>
                        </a:rPr>
                        <a:t> </a:t>
                      </a:r>
                      <a:r>
                        <a:rPr lang="en-US" sz="2000" b="1" kern="1200" baseline="30000" dirty="0" err="1" smtClean="0">
                          <a:solidFill>
                            <a:schemeClr val="dk1"/>
                          </a:solidFill>
                          <a:latin typeface="+mn-lt"/>
                          <a:ea typeface="+mn-ea"/>
                          <a:cs typeface="+mn-cs"/>
                        </a:rPr>
                        <a:t>Url</a:t>
                      </a:r>
                      <a:endParaRPr lang="en-US" sz="24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endParaRPr lang="en-US" sz="20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need to specify the URL from where users can download the plug-in.</a:t>
                      </a:r>
                    </a:p>
                  </a:txBody>
                  <a:tcPr marT="0" marB="0">
                    <a:solidFill>
                      <a:schemeClr val="accent4">
                        <a:lumMod val="20000"/>
                        <a:lumOff val="80000"/>
                      </a:schemeClr>
                    </a:solidFill>
                  </a:tcPr>
                </a:tc>
              </a:tr>
              <a:tr h="308260">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Align</a:t>
                      </a:r>
                      <a:endParaRPr lang="en-US" sz="32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use this option to select how the object is aligned on the page.</a:t>
                      </a:r>
                    </a:p>
                  </a:txBody>
                  <a:tcPr marT="0" marB="0">
                    <a:solidFill>
                      <a:schemeClr val="accent3">
                        <a:lumMod val="40000"/>
                        <a:lumOff val="60000"/>
                      </a:schemeClr>
                    </a:solidFill>
                  </a:tcPr>
                </a:tc>
              </a:tr>
              <a:tr h="454278">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V Space and H Space</a:t>
                      </a: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the amount of white space, in pixels, above, below, and on both sides of the object.</a:t>
                      </a:r>
                    </a:p>
                  </a:txBody>
                  <a:tcPr marT="0" marB="0">
                    <a:solidFill>
                      <a:schemeClr val="accent4">
                        <a:lumMod val="20000"/>
                        <a:lumOff val="80000"/>
                      </a:schemeClr>
                    </a:solidFill>
                  </a:tcPr>
                </a:tc>
              </a:tr>
              <a:tr h="308260">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Border</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the width of the border around the plug-in.</a:t>
                      </a:r>
                    </a:p>
                  </a:txBody>
                  <a:tcPr marT="0" marB="0">
                    <a:solidFill>
                      <a:schemeClr val="accent3">
                        <a:lumMod val="40000"/>
                        <a:lumOff val="60000"/>
                      </a:schemeClr>
                    </a:solidFill>
                  </a:tcPr>
                </a:tc>
              </a:tr>
              <a:tr h="395288">
                <a:tc>
                  <a:txBody>
                    <a:bodyPr/>
                    <a:lstStyle/>
                    <a:p>
                      <a:endParaRPr lang="en-US" sz="2400" b="1" kern="1200" baseline="30000" dirty="0" smtClean="0">
                        <a:solidFill>
                          <a:schemeClr val="dk1"/>
                        </a:solidFill>
                        <a:latin typeface="+mn-lt"/>
                        <a:ea typeface="+mn-ea"/>
                        <a:cs typeface="+mn-cs"/>
                      </a:endParaRPr>
                    </a:p>
                    <a:p>
                      <a:r>
                        <a:rPr lang="en-US" sz="2000" b="1" kern="1200" baseline="30000" dirty="0" smtClean="0">
                          <a:solidFill>
                            <a:schemeClr val="dk1"/>
                          </a:solidFill>
                          <a:latin typeface="+mn-lt"/>
                          <a:ea typeface="+mn-ea"/>
                          <a:cs typeface="+mn-cs"/>
                        </a:rPr>
                        <a:t>Parameter</a:t>
                      </a:r>
                    </a:p>
                  </a:txBody>
                  <a:tcPr marT="0" marB="0">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30000" dirty="0" smtClean="0">
                        <a:solidFill>
                          <a:schemeClr val="dk1"/>
                        </a:solidFill>
                        <a:latin typeface="+mn-lt"/>
                        <a:ea typeface="+mn-ea"/>
                        <a:cs typeface="+mn-cs"/>
                      </a:endParaRPr>
                    </a:p>
                    <a:p>
                      <a:r>
                        <a:rPr lang="en-US" sz="2000" kern="1200" baseline="30000" dirty="0" smtClean="0">
                          <a:solidFill>
                            <a:schemeClr val="dk1"/>
                          </a:solidFill>
                          <a:latin typeface="+mn-lt"/>
                          <a:ea typeface="+mn-ea"/>
                          <a:cs typeface="+mn-cs"/>
                        </a:rPr>
                        <a:t>You can specify additional parameters to pass to the Netscape Navigator plug-in.</a:t>
                      </a:r>
                    </a:p>
                  </a:txBody>
                  <a:tcPr marT="0" marB="0">
                    <a:solidFill>
                      <a:schemeClr val="accent4">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6" name="Rectangle 5"/>
          <p:cNvSpPr/>
          <p:nvPr/>
        </p:nvSpPr>
        <p:spPr>
          <a:xfrm>
            <a:off x="304800" y="838200"/>
            <a:ext cx="8305800" cy="5632311"/>
          </a:xfrm>
          <a:prstGeom prst="rect">
            <a:avLst/>
          </a:prstGeom>
        </p:spPr>
        <p:txBody>
          <a:bodyPr wrap="square">
            <a:spAutoFit/>
          </a:bodyPr>
          <a:lstStyle/>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Templates are time saving tools that can be used in Web pages that share the same design but different content.</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There are four types of template regions namely, editable region, repeating region, optional region, and editable tag attribute.</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Dreamweaver CS5, you can easily add FLV video to your Web pages without using the Flash authoring tool.</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Shockwave is a compressed format that allows media files created in Macromedia Director to be downloaded quickly and played by most popular browsers. </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With Dreamweaver, you can insert the Photoshop image files (PSD format) into Web pages.</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Adobe Bridge helps you locate, organize, and browse the assets you need to create print, Web, video, and audio content.</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ActiveX controls are reusable components, somewhat like miniature applications, that can act like browser plug-ins.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strips(downRight)">
                                      <p:cBhvr>
                                        <p:cTn id="11" dur="500"/>
                                        <p:tgtEl>
                                          <p:spTgt spid="6">
                                            <p:txEl>
                                              <p:pRg st="2" end="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strips(downRight)">
                                      <p:cBhvr>
                                        <p:cTn id="15" dur="500"/>
                                        <p:tgtEl>
                                          <p:spTgt spid="6">
                                            <p:txEl>
                                              <p:pRg st="4" end="4"/>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strips(downRight)">
                                      <p:cBhvr>
                                        <p:cTn id="19" dur="500"/>
                                        <p:tgtEl>
                                          <p:spTgt spid="6">
                                            <p:txEl>
                                              <p:pRg st="6" end="6"/>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strips(downRight)">
                                      <p:cBhvr>
                                        <p:cTn id="23" dur="500"/>
                                        <p:tgtEl>
                                          <p:spTgt spid="6">
                                            <p:txEl>
                                              <p:pRg st="8" end="8"/>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strips(downRight)">
                                      <p:cBhvr>
                                        <p:cTn id="27" dur="500"/>
                                        <p:tgtEl>
                                          <p:spTgt spid="6">
                                            <p:txEl>
                                              <p:pRg st="10" end="10"/>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animEffect transition="in" filter="strips(downRight)">
                                      <p:cBhvr>
                                        <p:cTn id="3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Creating a Template 1-2</a:t>
            </a:r>
            <a:endParaRPr lang="en-US" dirty="0"/>
          </a:p>
        </p:txBody>
      </p:sp>
      <p:sp>
        <p:nvSpPr>
          <p:cNvPr id="5" name="Rectangle 4"/>
          <p:cNvSpPr/>
          <p:nvPr/>
        </p:nvSpPr>
        <p:spPr>
          <a:xfrm>
            <a:off x="457200" y="685800"/>
            <a:ext cx="8153400" cy="2667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create a template from an existing HTML document or create it from scratch, starting with a blank HTML document.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Templates are automatically stored in the </a:t>
            </a:r>
            <a:r>
              <a:rPr lang="en-US" sz="2800" b="1" baseline="30000" dirty="0" smtClean="0">
                <a:latin typeface="Calibri" pitchFamily="34" charset="0"/>
                <a:cs typeface="Calibri" pitchFamily="34" charset="0"/>
              </a:rPr>
              <a:t>Templates</a:t>
            </a:r>
            <a:r>
              <a:rPr lang="en-US" sz="2800" baseline="30000" dirty="0" smtClean="0">
                <a:latin typeface="Calibri" pitchFamily="34" charset="0"/>
                <a:cs typeface="Calibri" pitchFamily="34" charset="0"/>
              </a:rPr>
              <a:t> folder and are stored in the local root folder for the site.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 the Templates folder is not present, Dreamweaver creates it when you save a new template.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you click the </a:t>
            </a:r>
            <a:r>
              <a:rPr lang="en-US" sz="2800" b="1" baseline="30000" dirty="0" smtClean="0">
                <a:latin typeface="Calibri" pitchFamily="34" charset="0"/>
                <a:cs typeface="Calibri" pitchFamily="34" charset="0"/>
              </a:rPr>
              <a:t>Save As Template</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As shown in the following figure, in the </a:t>
            </a:r>
            <a:r>
              <a:rPr lang="en-US" sz="2800" b="1" baseline="30000" dirty="0" smtClean="0">
                <a:latin typeface="Calibri" pitchFamily="34" charset="0"/>
                <a:cs typeface="Calibri" pitchFamily="34" charset="0"/>
              </a:rPr>
              <a:t>Save As Template</a:t>
            </a:r>
            <a:r>
              <a:rPr lang="en-US" sz="2800" baseline="30000" dirty="0" smtClean="0">
                <a:latin typeface="Calibri" pitchFamily="34" charset="0"/>
                <a:cs typeface="Calibri" pitchFamily="34" charset="0"/>
              </a:rPr>
              <a:t> dialog box, select a site from the </a:t>
            </a:r>
            <a:r>
              <a:rPr lang="en-US" sz="2800" b="1" baseline="30000" dirty="0" smtClean="0">
                <a:latin typeface="Calibri" pitchFamily="34" charset="0"/>
                <a:cs typeface="Calibri" pitchFamily="34" charset="0"/>
              </a:rPr>
              <a:t>Site </a:t>
            </a:r>
            <a:r>
              <a:rPr lang="en-US" sz="2800" baseline="30000" dirty="0" smtClean="0">
                <a:latin typeface="Calibri" pitchFamily="34" charset="0"/>
                <a:cs typeface="Calibri" pitchFamily="34" charset="0"/>
              </a:rPr>
              <a:t>drop-down list, where you want to save the template.</a:t>
            </a:r>
            <a:endParaRPr lang="en-US" sz="2800" dirty="0" smtClean="0">
              <a:solidFill>
                <a:schemeClr val="dk1"/>
              </a:solidFill>
              <a:latin typeface="Calibri" pitchFamily="34" charset="0"/>
              <a:cs typeface="Calibri" pitchFamily="34" charset="0"/>
            </a:endParaRPr>
          </a:p>
        </p:txBody>
      </p:sp>
      <p:pic>
        <p:nvPicPr>
          <p:cNvPr id="6" name="Picture 5" descr="Figure 4.2.tif"/>
          <p:cNvPicPr>
            <a:picLocks noChangeAspect="1"/>
          </p:cNvPicPr>
          <p:nvPr/>
        </p:nvPicPr>
        <p:blipFill>
          <a:blip r:embed="rId2"/>
          <a:stretch>
            <a:fillRect/>
          </a:stretch>
        </p:blipFill>
        <p:spPr>
          <a:xfrm>
            <a:off x="2590800" y="3200400"/>
            <a:ext cx="3886200" cy="2475886"/>
          </a:xfrm>
          <a:prstGeom prst="rect">
            <a:avLst/>
          </a:prstGeom>
        </p:spPr>
      </p:pic>
      <p:sp>
        <p:nvSpPr>
          <p:cNvPr id="7" name="Rectangle 6"/>
          <p:cNvSpPr/>
          <p:nvPr/>
        </p:nvSpPr>
        <p:spPr>
          <a:xfrm>
            <a:off x="457200" y="5715000"/>
            <a:ext cx="81534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in the </a:t>
            </a:r>
            <a:r>
              <a:rPr lang="en-US" sz="2800" b="1" baseline="30000" dirty="0" smtClean="0">
                <a:latin typeface="Calibri" pitchFamily="34" charset="0"/>
                <a:cs typeface="Calibri" pitchFamily="34" charset="0"/>
              </a:rPr>
              <a:t>Save as </a:t>
            </a:r>
            <a:r>
              <a:rPr lang="en-US" sz="2800" baseline="30000" dirty="0" smtClean="0">
                <a:latin typeface="Calibri" pitchFamily="34" charset="0"/>
                <a:cs typeface="Calibri" pitchFamily="34" charset="0"/>
              </a:rPr>
              <a:t>field, enter the name for the template and then click </a:t>
            </a:r>
            <a:r>
              <a:rPr lang="en-US" sz="2800" b="1" baseline="30000" dirty="0" smtClean="0">
                <a:latin typeface="Calibri" pitchFamily="34" charset="0"/>
                <a:cs typeface="Calibri" pitchFamily="34" charset="0"/>
              </a:rPr>
              <a:t>Save</a:t>
            </a:r>
            <a:r>
              <a:rPr lang="en-US" sz="2800" baseline="30000" dirty="0" smtClean="0">
                <a:latin typeface="Calibri" pitchFamily="34" charset="0"/>
                <a:cs typeface="Calibri" pitchFamily="34" charset="0"/>
              </a:rPr>
              <a:t>. The document will be saved as a template in the </a:t>
            </a:r>
            <a:r>
              <a:rPr lang="en-US" sz="2800" b="1" baseline="30000" dirty="0" smtClean="0">
                <a:latin typeface="Calibri" pitchFamily="34" charset="0"/>
                <a:cs typeface="Calibri" pitchFamily="34" charset="0"/>
              </a:rPr>
              <a:t>Templates</a:t>
            </a:r>
            <a:r>
              <a:rPr lang="en-US" sz="2800" baseline="30000" dirty="0" smtClean="0">
                <a:latin typeface="Calibri" pitchFamily="34" charset="0"/>
                <a:cs typeface="Calibri" pitchFamily="34" charset="0"/>
              </a:rPr>
              <a:t> folder with </a:t>
            </a:r>
            <a:r>
              <a:rPr lang="en-US" sz="2800" b="1" baseline="30000" dirty="0" smtClean="0">
                <a:latin typeface="Calibri" pitchFamily="34" charset="0"/>
                <a:cs typeface="Calibri" pitchFamily="34" charset="0"/>
              </a:rPr>
              <a:t>.dwt </a:t>
            </a:r>
            <a:r>
              <a:rPr lang="en-US" sz="2800" baseline="30000" dirty="0" smtClean="0">
                <a:latin typeface="Calibri" pitchFamily="34" charset="0"/>
                <a:cs typeface="Calibri" pitchFamily="34" charset="0"/>
              </a:rPr>
              <a:t>extension.</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Creating a Template 2-2</a:t>
            </a:r>
            <a:endParaRPr lang="en-US" dirty="0"/>
          </a:p>
        </p:txBody>
      </p:sp>
      <p:sp>
        <p:nvSpPr>
          <p:cNvPr id="5" name="Rectangle 4"/>
          <p:cNvSpPr/>
          <p:nvPr/>
        </p:nvSpPr>
        <p:spPr>
          <a:xfrm>
            <a:off x="457200" y="9144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new blank template, on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you click the </a:t>
            </a:r>
            <a:r>
              <a:rPr lang="en-US" sz="2800" b="1" baseline="30000" dirty="0" smtClean="0">
                <a:latin typeface="Calibri" pitchFamily="34" charset="0"/>
                <a:cs typeface="Calibri" pitchFamily="34" charset="0"/>
              </a:rPr>
              <a:t>Assets</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Assets</a:t>
            </a:r>
            <a:r>
              <a:rPr lang="en-US" sz="2800" baseline="30000" dirty="0" smtClean="0">
                <a:latin typeface="Calibri" pitchFamily="34" charset="0"/>
                <a:cs typeface="Calibri" pitchFamily="34" charset="0"/>
              </a:rPr>
              <a:t> panel, you click the </a:t>
            </a:r>
            <a:r>
              <a:rPr lang="en-US" sz="2800" b="1" baseline="30000" dirty="0" smtClean="0">
                <a:latin typeface="Calibri" pitchFamily="34" charset="0"/>
                <a:cs typeface="Calibri" pitchFamily="34" charset="0"/>
              </a:rPr>
              <a:t>Template</a:t>
            </a:r>
            <a:r>
              <a:rPr lang="en-US" sz="2800" baseline="30000" dirty="0" smtClean="0">
                <a:latin typeface="Calibri" pitchFamily="34" charset="0"/>
                <a:cs typeface="Calibri" pitchFamily="34" charset="0"/>
              </a:rPr>
              <a:t> icon. The Templates palette will be displayed as shown in the following figure:</a:t>
            </a:r>
            <a:endParaRPr lang="en-US" sz="2800" dirty="0" smtClean="0">
              <a:solidFill>
                <a:schemeClr val="dk1"/>
              </a:solidFill>
              <a:latin typeface="Calibri" pitchFamily="34" charset="0"/>
              <a:cs typeface="Calibri" pitchFamily="34" charset="0"/>
            </a:endParaRPr>
          </a:p>
        </p:txBody>
      </p:sp>
      <p:pic>
        <p:nvPicPr>
          <p:cNvPr id="6" name="Picture 5" descr="Figure 4.3.tif"/>
          <p:cNvPicPr>
            <a:picLocks noChangeAspect="1"/>
          </p:cNvPicPr>
          <p:nvPr/>
        </p:nvPicPr>
        <p:blipFill>
          <a:blip r:embed="rId2"/>
          <a:stretch>
            <a:fillRect/>
          </a:stretch>
        </p:blipFill>
        <p:spPr>
          <a:xfrm>
            <a:off x="3352800" y="1828800"/>
            <a:ext cx="2474976" cy="3901440"/>
          </a:xfrm>
          <a:prstGeom prst="rect">
            <a:avLst/>
          </a:prstGeom>
        </p:spPr>
      </p:pic>
      <p:sp>
        <p:nvSpPr>
          <p:cNvPr id="7" name="Rectangle 6"/>
          <p:cNvSpPr/>
          <p:nvPr/>
        </p:nvSpPr>
        <p:spPr>
          <a:xfrm>
            <a:off x="457200" y="57912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click the </a:t>
            </a:r>
            <a:r>
              <a:rPr lang="en-US" sz="2800" b="1" baseline="30000" dirty="0" smtClean="0">
                <a:latin typeface="Calibri" pitchFamily="34" charset="0"/>
                <a:cs typeface="Calibri" pitchFamily="34" charset="0"/>
              </a:rPr>
              <a:t>New Template </a:t>
            </a:r>
            <a:r>
              <a:rPr lang="en-US" sz="2800" baseline="30000" dirty="0" smtClean="0">
                <a:latin typeface="Calibri" pitchFamily="34" charset="0"/>
                <a:cs typeface="Calibri" pitchFamily="34" charset="0"/>
              </a:rPr>
              <a:t>button, placed at the bottom right corner, in the Template palette.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Enter the name for the template in the </a:t>
            </a:r>
            <a:r>
              <a:rPr lang="en-US" sz="2800" b="1" baseline="30000" dirty="0" smtClean="0">
                <a:latin typeface="Calibri" pitchFamily="34" charset="0"/>
                <a:cs typeface="Calibri" pitchFamily="34" charset="0"/>
              </a:rPr>
              <a:t>Name</a:t>
            </a:r>
            <a:r>
              <a:rPr lang="en-US" sz="2800" baseline="30000" dirty="0" smtClean="0">
                <a:latin typeface="Calibri" pitchFamily="34" charset="0"/>
                <a:cs typeface="Calibri" pitchFamily="34" charset="0"/>
              </a:rPr>
              <a:t> field and press the </a:t>
            </a:r>
            <a:r>
              <a:rPr lang="en-US" sz="2800" b="1" baseline="30000" dirty="0" smtClean="0">
                <a:latin typeface="Calibri" pitchFamily="34" charset="0"/>
                <a:cs typeface="Calibri" pitchFamily="34" charset="0"/>
              </a:rPr>
              <a:t>Enter</a:t>
            </a:r>
            <a:r>
              <a:rPr lang="en-US" sz="2800" baseline="30000" dirty="0" smtClean="0">
                <a:latin typeface="Calibri" pitchFamily="34" charset="0"/>
                <a:cs typeface="Calibri" pitchFamily="34" charset="0"/>
              </a:rPr>
              <a:t> key.</a:t>
            </a:r>
            <a:endParaRPr lang="en-US" sz="2800" dirty="0" smtClean="0">
              <a:solidFill>
                <a:schemeClr val="dk1"/>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Editing a Template </a:t>
            </a:r>
            <a:endParaRPr lang="en-US" dirty="0"/>
          </a:p>
        </p:txBody>
      </p:sp>
      <p:sp>
        <p:nvSpPr>
          <p:cNvPr id="5" name="Rectangle 4"/>
          <p:cNvSpPr/>
          <p:nvPr/>
        </p:nvSpPr>
        <p:spPr>
          <a:xfrm>
            <a:off x="457200" y="6858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open and edit a template file, you follow these steps:</a:t>
            </a:r>
            <a:endParaRPr lang="en-US" sz="2800" dirty="0" smtClean="0">
              <a:solidFill>
                <a:schemeClr val="dk1"/>
              </a:solidFill>
              <a:latin typeface="Calibri" pitchFamily="34" charset="0"/>
              <a:cs typeface="Calibri" pitchFamily="34" charset="0"/>
            </a:endParaRPr>
          </a:p>
        </p:txBody>
      </p:sp>
      <p:grpSp>
        <p:nvGrpSpPr>
          <p:cNvPr id="6" name="Group 5"/>
          <p:cNvGrpSpPr/>
          <p:nvPr/>
        </p:nvGrpSpPr>
        <p:grpSpPr>
          <a:xfrm>
            <a:off x="374812" y="1143000"/>
            <a:ext cx="8235788" cy="990600"/>
            <a:chOff x="-158588" y="-500031"/>
            <a:chExt cx="8235788" cy="598933"/>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372656"/>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In the </a:t>
              </a:r>
              <a:r>
                <a:rPr lang="en-US" sz="2400" b="1" baseline="30000" dirty="0" smtClean="0">
                  <a:solidFill>
                    <a:schemeClr val="tx1"/>
                  </a:solidFill>
                </a:rPr>
                <a:t>Assets</a:t>
              </a:r>
              <a:r>
                <a:rPr lang="en-US" sz="2400" baseline="30000" dirty="0" smtClean="0">
                  <a:solidFill>
                    <a:schemeClr val="tx1"/>
                  </a:solidFill>
                </a:rPr>
                <a:t> panel, you click the </a:t>
              </a:r>
              <a:r>
                <a:rPr lang="en-US" sz="2400" b="1" baseline="30000" dirty="0" smtClean="0">
                  <a:solidFill>
                    <a:schemeClr val="tx1"/>
                  </a:solidFill>
                </a:rPr>
                <a:t>Templates</a:t>
              </a:r>
              <a:r>
                <a:rPr lang="en-US" sz="2400" baseline="30000" dirty="0" smtClean="0">
                  <a:solidFill>
                    <a:schemeClr val="tx1"/>
                  </a:solidFill>
                </a:rPr>
                <a:t> category on the left side of the </a:t>
              </a:r>
              <a:br>
                <a:rPr lang="en-US" sz="2400" baseline="30000" dirty="0" smtClean="0">
                  <a:solidFill>
                    <a:schemeClr val="tx1"/>
                  </a:solidFill>
                </a:rPr>
              </a:br>
              <a:r>
                <a:rPr lang="en-US" sz="2400" baseline="30000" dirty="0" smtClean="0">
                  <a:solidFill>
                    <a:schemeClr val="tx1"/>
                  </a:solidFill>
                </a:rPr>
                <a:t>panel. The </a:t>
              </a:r>
              <a:r>
                <a:rPr lang="en-US" sz="2400" b="1" baseline="30000" dirty="0" smtClean="0">
                  <a:solidFill>
                    <a:schemeClr val="tx1"/>
                  </a:solidFill>
                </a:rPr>
                <a:t>Assets</a:t>
              </a:r>
              <a:r>
                <a:rPr lang="en-US" sz="2400" baseline="30000" dirty="0" smtClean="0">
                  <a:solidFill>
                    <a:schemeClr val="tx1"/>
                  </a:solidFill>
                </a:rPr>
                <a:t> panel lists all of the available templates for your site and displays a preview of the selected template.</a:t>
              </a:r>
            </a:p>
          </p:txBody>
        </p:sp>
      </p:grpSp>
      <p:grpSp>
        <p:nvGrpSpPr>
          <p:cNvPr id="9" name="Group 8"/>
          <p:cNvGrpSpPr/>
          <p:nvPr/>
        </p:nvGrpSpPr>
        <p:grpSpPr>
          <a:xfrm>
            <a:off x="381000" y="2209800"/>
            <a:ext cx="8235788" cy="685800"/>
            <a:chOff x="-158588" y="-500031"/>
            <a:chExt cx="8235788" cy="770057"/>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201532"/>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In the list of available templates, do one of the following:</a:t>
              </a:r>
            </a:p>
          </p:txBody>
        </p:sp>
      </p:grpSp>
      <p:sp>
        <p:nvSpPr>
          <p:cNvPr id="12" name="Rectangle 11"/>
          <p:cNvSpPr/>
          <p:nvPr/>
        </p:nvSpPr>
        <p:spPr>
          <a:xfrm>
            <a:off x="457200" y="2743200"/>
            <a:ext cx="81534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Double-click the name of the template you want to edit.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Select a template to edit and then you click the </a:t>
            </a:r>
            <a:r>
              <a:rPr lang="en-US" sz="2800" b="1" baseline="30000" dirty="0" smtClean="0">
                <a:latin typeface="Calibri" pitchFamily="34" charset="0"/>
                <a:cs typeface="Calibri" pitchFamily="34" charset="0"/>
              </a:rPr>
              <a:t>Edit    </a:t>
            </a:r>
            <a:r>
              <a:rPr lang="en-US" sz="2800" baseline="30000" dirty="0" smtClean="0">
                <a:latin typeface="Calibri" pitchFamily="34" charset="0"/>
                <a:cs typeface="Calibri" pitchFamily="34" charset="0"/>
              </a:rPr>
              <a:t>    button at the bottom of the </a:t>
            </a:r>
            <a:r>
              <a:rPr lang="en-US" sz="2800" b="1" baseline="30000" dirty="0" smtClean="0">
                <a:latin typeface="Calibri" pitchFamily="34" charset="0"/>
                <a:cs typeface="Calibri" pitchFamily="34" charset="0"/>
              </a:rPr>
              <a:t>Assets</a:t>
            </a:r>
            <a:r>
              <a:rPr lang="en-US" sz="2800" baseline="30000" dirty="0" smtClean="0">
                <a:latin typeface="Calibri" pitchFamily="34" charset="0"/>
                <a:cs typeface="Calibri" pitchFamily="34" charset="0"/>
              </a:rPr>
              <a:t> panel.</a:t>
            </a:r>
            <a:endParaRPr lang="en-US" sz="2800" dirty="0" smtClean="0">
              <a:solidFill>
                <a:schemeClr val="dk1"/>
              </a:solidFill>
              <a:latin typeface="Calibri" pitchFamily="34" charset="0"/>
              <a:cs typeface="Calibri" pitchFamily="34" charset="0"/>
            </a:endParaRPr>
          </a:p>
        </p:txBody>
      </p:sp>
      <p:pic>
        <p:nvPicPr>
          <p:cNvPr id="13" name="Picture 12" descr="Edit icon.tif"/>
          <p:cNvPicPr>
            <a:picLocks noChangeAspect="1"/>
          </p:cNvPicPr>
          <p:nvPr/>
        </p:nvPicPr>
        <p:blipFill>
          <a:blip r:embed="rId2"/>
          <a:stretch>
            <a:fillRect/>
          </a:stretch>
        </p:blipFill>
        <p:spPr>
          <a:xfrm>
            <a:off x="6031992" y="3124200"/>
            <a:ext cx="292608" cy="292608"/>
          </a:xfrm>
          <a:prstGeom prst="rect">
            <a:avLst/>
          </a:prstGeom>
        </p:spPr>
      </p:pic>
      <p:grpSp>
        <p:nvGrpSpPr>
          <p:cNvPr id="14" name="Group 13"/>
          <p:cNvGrpSpPr/>
          <p:nvPr/>
        </p:nvGrpSpPr>
        <p:grpSpPr>
          <a:xfrm>
            <a:off x="381000" y="3810000"/>
            <a:ext cx="8235788" cy="762000"/>
            <a:chOff x="-158588" y="-500031"/>
            <a:chExt cx="8235788" cy="641714"/>
          </a:xfrm>
        </p:grpSpPr>
        <p:sp>
          <p:nvSpPr>
            <p:cNvPr id="15" name="Rounded Rectangle 14"/>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6" name="Rounded Rectangle 4"/>
            <p:cNvSpPr/>
            <p:nvPr/>
          </p:nvSpPr>
          <p:spPr>
            <a:xfrm>
              <a:off x="-158588" y="-329875"/>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Modify the contents of the template. To modify the template’s page properties, on the </a:t>
              </a:r>
              <a:r>
                <a:rPr lang="en-US" sz="2400" b="1" baseline="30000" dirty="0" smtClean="0">
                  <a:solidFill>
                    <a:schemeClr val="tx1"/>
                  </a:solidFill>
                </a:rPr>
                <a:t>Modify</a:t>
              </a:r>
              <a:r>
                <a:rPr lang="en-US" sz="2400" baseline="30000" dirty="0" smtClean="0">
                  <a:solidFill>
                    <a:schemeClr val="tx1"/>
                  </a:solidFill>
                </a:rPr>
                <a:t> menu, you click </a:t>
              </a:r>
              <a:r>
                <a:rPr lang="en-US" sz="2400" b="1" baseline="30000" dirty="0" smtClean="0">
                  <a:solidFill>
                    <a:schemeClr val="tx1"/>
                  </a:solidFill>
                </a:rPr>
                <a:t>Page Properties</a:t>
              </a:r>
              <a:r>
                <a:rPr lang="en-US" sz="2400" baseline="30000" dirty="0" smtClean="0">
                  <a:solidFill>
                    <a:schemeClr val="tx1"/>
                  </a:solidFill>
                </a:rPr>
                <a:t>. </a:t>
              </a:r>
            </a:p>
          </p:txBody>
        </p:sp>
      </p:grpSp>
      <p:grpSp>
        <p:nvGrpSpPr>
          <p:cNvPr id="17" name="Group 16"/>
          <p:cNvGrpSpPr/>
          <p:nvPr/>
        </p:nvGrpSpPr>
        <p:grpSpPr>
          <a:xfrm>
            <a:off x="381000" y="4653280"/>
            <a:ext cx="8235788" cy="1137920"/>
            <a:chOff x="-158588" y="-500031"/>
            <a:chExt cx="8235788" cy="598933"/>
          </a:xfrm>
        </p:grpSpPr>
        <p:sp>
          <p:nvSpPr>
            <p:cNvPr id="18" name="Rounded Rectangle 1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9" name="Rounded Rectangle 4"/>
            <p:cNvSpPr/>
            <p:nvPr/>
          </p:nvSpPr>
          <p:spPr>
            <a:xfrm>
              <a:off x="-158588" y="-419817"/>
              <a:ext cx="8083388" cy="471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4. 	Save the template. Dreamweaver prompts you to update pages based on the template. Click </a:t>
              </a:r>
              <a:r>
                <a:rPr lang="en-US" sz="2400" b="1" baseline="30000" dirty="0" smtClean="0">
                  <a:solidFill>
                    <a:schemeClr val="tx1"/>
                  </a:solidFill>
                </a:rPr>
                <a:t>Update</a:t>
              </a:r>
              <a:r>
                <a:rPr lang="en-US" sz="2400" baseline="30000" dirty="0" smtClean="0">
                  <a:solidFill>
                    <a:schemeClr val="tx1"/>
                  </a:solidFill>
                </a:rPr>
                <a:t> to update all documents based on the modified template; click </a:t>
              </a:r>
              <a:r>
                <a:rPr lang="en-US" sz="2400" b="1" baseline="30000" dirty="0" smtClean="0">
                  <a:solidFill>
                    <a:schemeClr val="tx1"/>
                  </a:solidFill>
                </a:rPr>
                <a:t>Don’t Update</a:t>
              </a:r>
              <a:r>
                <a:rPr lang="en-US" sz="2400" baseline="30000" dirty="0" smtClean="0">
                  <a:solidFill>
                    <a:schemeClr val="tx1"/>
                  </a:solidFill>
                </a:rPr>
                <a:t> if you don’t want to update documents based on the modified template. Dreamweaver displays a log indicating the files that were updated.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1"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 Parameters 1-2</a:t>
            </a:r>
            <a:endParaRPr lang="en-US" dirty="0"/>
          </a:p>
        </p:txBody>
      </p:sp>
      <p:sp>
        <p:nvSpPr>
          <p:cNvPr id="5" name="Rectangle 4"/>
          <p:cNvSpPr/>
          <p:nvPr/>
        </p:nvSpPr>
        <p:spPr>
          <a:xfrm>
            <a:off x="457200" y="914400"/>
            <a:ext cx="81534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Templates not only provide a structure to your documents, but can also control the content in documents by using template parameters.</a:t>
            </a:r>
            <a:endParaRPr lang="en-US" sz="2800" dirty="0" smtClean="0">
              <a:solidFill>
                <a:schemeClr val="dk1"/>
              </a:solidFill>
              <a:latin typeface="Calibri" pitchFamily="34" charset="0"/>
              <a:cs typeface="Calibri" pitchFamily="34" charset="0"/>
            </a:endParaRPr>
          </a:p>
        </p:txBody>
      </p:sp>
      <p:sp>
        <p:nvSpPr>
          <p:cNvPr id="6" name="TextBox 5"/>
          <p:cNvSpPr txBox="1"/>
          <p:nvPr/>
        </p:nvSpPr>
        <p:spPr>
          <a:xfrm>
            <a:off x="533400" y="1447800"/>
            <a:ext cx="5995744"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Editable and Non-editable Regions in Dreamweaver</a:t>
            </a:r>
            <a:endParaRPr lang="en-US" sz="2000" b="1" dirty="0">
              <a:solidFill>
                <a:schemeClr val="accent3">
                  <a:lumMod val="50000"/>
                </a:schemeClr>
              </a:solidFill>
              <a:latin typeface="Calibri" pitchFamily="34" charset="0"/>
              <a:cs typeface="Calibri" pitchFamily="34" charset="0"/>
            </a:endParaRPr>
          </a:p>
        </p:txBody>
      </p:sp>
      <p:graphicFrame>
        <p:nvGraphicFramePr>
          <p:cNvPr id="8" name="Diagram 7"/>
          <p:cNvGraphicFramePr/>
          <p:nvPr/>
        </p:nvGraphicFramePr>
        <p:xfrm>
          <a:off x="304800" y="2057400"/>
          <a:ext cx="83820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graphicEl>
                                              <a:dgm id="{388723AB-37EB-4EC2-B7B0-759657273835}"/>
                                            </p:graphicEl>
                                          </p:spTgt>
                                        </p:tgtEl>
                                        <p:attrNameLst>
                                          <p:attrName>style.visibility</p:attrName>
                                        </p:attrNameLst>
                                      </p:cBhvr>
                                      <p:to>
                                        <p:strVal val="visible"/>
                                      </p:to>
                                    </p:set>
                                    <p:animEffect transition="in" filter="wipe(left)">
                                      <p:cBhvr>
                                        <p:cTn id="12" dur="1000"/>
                                        <p:tgtEl>
                                          <p:spTgt spid="8">
                                            <p:graphicEl>
                                              <a:dgm id="{388723AB-37EB-4EC2-B7B0-75965727383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graphicEl>
                                              <a:dgm id="{0256FAD6-365E-4CAB-8266-8CECC71F7F52}"/>
                                            </p:graphicEl>
                                          </p:spTgt>
                                        </p:tgtEl>
                                        <p:attrNameLst>
                                          <p:attrName>style.visibility</p:attrName>
                                        </p:attrNameLst>
                                      </p:cBhvr>
                                      <p:to>
                                        <p:strVal val="visible"/>
                                      </p:to>
                                    </p:set>
                                    <p:animEffect transition="in" filter="wipe(left)">
                                      <p:cBhvr>
                                        <p:cTn id="17" dur="1000"/>
                                        <p:tgtEl>
                                          <p:spTgt spid="8">
                                            <p:graphicEl>
                                              <a:dgm id="{0256FAD6-365E-4CAB-8266-8CECC71F7F5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graphicEl>
                                              <a:dgm id="{A6445519-E36D-458F-8F29-D286534B965D}"/>
                                            </p:graphicEl>
                                          </p:spTgt>
                                        </p:tgtEl>
                                        <p:attrNameLst>
                                          <p:attrName>style.visibility</p:attrName>
                                        </p:attrNameLst>
                                      </p:cBhvr>
                                      <p:to>
                                        <p:strVal val="visible"/>
                                      </p:to>
                                    </p:set>
                                    <p:animEffect transition="in" filter="wipe(left)">
                                      <p:cBhvr>
                                        <p:cTn id="22" dur="1000"/>
                                        <p:tgtEl>
                                          <p:spTgt spid="8">
                                            <p:graphicEl>
                                              <a:dgm id="{A6445519-E36D-458F-8F29-D286534B965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graphicEl>
                                              <a:dgm id="{02F157C3-4AF0-4564-919C-72DA0052C758}"/>
                                            </p:graphicEl>
                                          </p:spTgt>
                                        </p:tgtEl>
                                        <p:attrNameLst>
                                          <p:attrName>style.visibility</p:attrName>
                                        </p:attrNameLst>
                                      </p:cBhvr>
                                      <p:to>
                                        <p:strVal val="visible"/>
                                      </p:to>
                                    </p:set>
                                    <p:animEffect transition="in" filter="wipe(left)">
                                      <p:cBhvr>
                                        <p:cTn id="27" dur="1000"/>
                                        <p:tgtEl>
                                          <p:spTgt spid="8">
                                            <p:graphicEl>
                                              <a:dgm id="{02F157C3-4AF0-4564-919C-72DA0052C75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graphicEl>
                                              <a:dgm id="{AA8A937F-D49C-41D9-A9B7-393386DAE8AC}"/>
                                            </p:graphicEl>
                                          </p:spTgt>
                                        </p:tgtEl>
                                        <p:attrNameLst>
                                          <p:attrName>style.visibility</p:attrName>
                                        </p:attrNameLst>
                                      </p:cBhvr>
                                      <p:to>
                                        <p:strVal val="visible"/>
                                      </p:to>
                                    </p:set>
                                    <p:animEffect transition="in" filter="wipe(left)">
                                      <p:cBhvr>
                                        <p:cTn id="32" dur="1000"/>
                                        <p:tgtEl>
                                          <p:spTgt spid="8">
                                            <p:graphicEl>
                                              <a:dgm id="{AA8A937F-D49C-41D9-A9B7-393386DAE8A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8"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Working with Multimedia Objects / Session 4 </a:t>
            </a:r>
            <a:endParaRPr lang="en-US" dirty="0"/>
          </a:p>
        </p:txBody>
      </p:sp>
      <p:sp>
        <p:nvSpPr>
          <p:cNvPr id="4" name="Title 3"/>
          <p:cNvSpPr>
            <a:spLocks noGrp="1"/>
          </p:cNvSpPr>
          <p:nvPr>
            <p:ph type="title"/>
          </p:nvPr>
        </p:nvSpPr>
        <p:spPr/>
        <p:txBody>
          <a:bodyPr/>
          <a:lstStyle/>
          <a:p>
            <a:r>
              <a:rPr lang="en-US" dirty="0" smtClean="0"/>
              <a:t>Template Parameters 2-2</a:t>
            </a:r>
            <a:endParaRPr lang="en-US" dirty="0"/>
          </a:p>
        </p:txBody>
      </p:sp>
      <p:graphicFrame>
        <p:nvGraphicFramePr>
          <p:cNvPr id="5" name="Diagram 4"/>
          <p:cNvGraphicFramePr/>
          <p:nvPr/>
        </p:nvGraphicFramePr>
        <p:xfrm>
          <a:off x="685800" y="838200"/>
          <a:ext cx="76200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685800" y="3581400"/>
          <a:ext cx="7620000" cy="2362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BC6173FC-5FB0-4E70-8D5C-962BCFCBFD7A}"/>
                                            </p:graphicEl>
                                          </p:spTgt>
                                        </p:tgtEl>
                                        <p:attrNameLst>
                                          <p:attrName>style.visibility</p:attrName>
                                        </p:attrNameLst>
                                      </p:cBhvr>
                                      <p:to>
                                        <p:strVal val="visible"/>
                                      </p:to>
                                    </p:set>
                                    <p:animEffect transition="in" filter="wipe(left)">
                                      <p:cBhvr>
                                        <p:cTn id="7" dur="500"/>
                                        <p:tgtEl>
                                          <p:spTgt spid="5">
                                            <p:graphicEl>
                                              <a:dgm id="{BC6173FC-5FB0-4E70-8D5C-962BCFCBFD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59E9CC5-F056-481E-890B-D81D92944806}"/>
                                            </p:graphicEl>
                                          </p:spTgt>
                                        </p:tgtEl>
                                        <p:attrNameLst>
                                          <p:attrName>style.visibility</p:attrName>
                                        </p:attrNameLst>
                                      </p:cBhvr>
                                      <p:to>
                                        <p:strVal val="visible"/>
                                      </p:to>
                                    </p:set>
                                    <p:animEffect transition="in" filter="wipe(left)">
                                      <p:cBhvr>
                                        <p:cTn id="12" dur="500"/>
                                        <p:tgtEl>
                                          <p:spTgt spid="5">
                                            <p:graphicEl>
                                              <a:dgm id="{159E9CC5-F056-481E-890B-D81D9294480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56E95771-CAF8-441F-9C29-95B345C1BC36}"/>
                                            </p:graphicEl>
                                          </p:spTgt>
                                        </p:tgtEl>
                                        <p:attrNameLst>
                                          <p:attrName>style.visibility</p:attrName>
                                        </p:attrNameLst>
                                      </p:cBhvr>
                                      <p:to>
                                        <p:strVal val="visible"/>
                                      </p:to>
                                    </p:set>
                                    <p:animEffect transition="in" filter="wipe(left)">
                                      <p:cBhvr>
                                        <p:cTn id="15" dur="500"/>
                                        <p:tgtEl>
                                          <p:spTgt spid="5">
                                            <p:graphicEl>
                                              <a:dgm id="{56E95771-CAF8-441F-9C29-95B345C1BC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graphicEl>
                                              <a:dgm id="{C9082C2E-3830-4A10-8B86-E47EF69015BA}"/>
                                            </p:graphicEl>
                                          </p:spTgt>
                                        </p:tgtEl>
                                        <p:attrNameLst>
                                          <p:attrName>style.visibility</p:attrName>
                                        </p:attrNameLst>
                                      </p:cBhvr>
                                      <p:to>
                                        <p:strVal val="visible"/>
                                      </p:to>
                                    </p:set>
                                    <p:animEffect transition="in" filter="wipe(left)">
                                      <p:cBhvr>
                                        <p:cTn id="20" dur="500"/>
                                        <p:tgtEl>
                                          <p:spTgt spid="5">
                                            <p:graphicEl>
                                              <a:dgm id="{C9082C2E-3830-4A10-8B86-E47EF69015B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61E2C684-EBD0-485A-A69A-410BAE7028A4}"/>
                                            </p:graphicEl>
                                          </p:spTgt>
                                        </p:tgtEl>
                                        <p:attrNameLst>
                                          <p:attrName>style.visibility</p:attrName>
                                        </p:attrNameLst>
                                      </p:cBhvr>
                                      <p:to>
                                        <p:strVal val="visible"/>
                                      </p:to>
                                    </p:set>
                                    <p:animEffect transition="in" filter="wipe(left)">
                                      <p:cBhvr>
                                        <p:cTn id="23" dur="500"/>
                                        <p:tgtEl>
                                          <p:spTgt spid="5">
                                            <p:graphicEl>
                                              <a:dgm id="{61E2C684-EBD0-485A-A69A-410BAE7028A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graphicEl>
                                              <a:dgm id="{42DCD54D-66BE-465E-9847-73F41B8C7E46}"/>
                                            </p:graphicEl>
                                          </p:spTgt>
                                        </p:tgtEl>
                                        <p:attrNameLst>
                                          <p:attrName>style.visibility</p:attrName>
                                        </p:attrNameLst>
                                      </p:cBhvr>
                                      <p:to>
                                        <p:strVal val="visible"/>
                                      </p:to>
                                    </p:set>
                                    <p:animEffect transition="in" filter="wipe(left)">
                                      <p:cBhvr>
                                        <p:cTn id="28" dur="500"/>
                                        <p:tgtEl>
                                          <p:spTgt spid="5">
                                            <p:graphicEl>
                                              <a:dgm id="{42DCD54D-66BE-465E-9847-73F41B8C7E46}"/>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37FAE7F2-3481-4698-9EAC-9A7F7BEDF7E1}"/>
                                            </p:graphicEl>
                                          </p:spTgt>
                                        </p:tgtEl>
                                        <p:attrNameLst>
                                          <p:attrName>style.visibility</p:attrName>
                                        </p:attrNameLst>
                                      </p:cBhvr>
                                      <p:to>
                                        <p:strVal val="visible"/>
                                      </p:to>
                                    </p:set>
                                    <p:animEffect transition="in" filter="wipe(left)">
                                      <p:cBhvr>
                                        <p:cTn id="31" dur="500"/>
                                        <p:tgtEl>
                                          <p:spTgt spid="5">
                                            <p:graphicEl>
                                              <a:dgm id="{37FAE7F2-3481-4698-9EAC-9A7F7BEDF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graphicEl>
                                              <a:dgm id="{BC6173FC-5FB0-4E70-8D5C-962BCFCBFD7A}"/>
                                            </p:graphicEl>
                                          </p:spTgt>
                                        </p:tgtEl>
                                        <p:attrNameLst>
                                          <p:attrName>style.visibility</p:attrName>
                                        </p:attrNameLst>
                                      </p:cBhvr>
                                      <p:to>
                                        <p:strVal val="visible"/>
                                      </p:to>
                                    </p:set>
                                    <p:animEffect transition="in" filter="wipe(left)">
                                      <p:cBhvr>
                                        <p:cTn id="36" dur="500"/>
                                        <p:tgtEl>
                                          <p:spTgt spid="7">
                                            <p:graphicEl>
                                              <a:dgm id="{BC6173FC-5FB0-4E70-8D5C-962BCFCBFD7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
                                            <p:graphicEl>
                                              <a:dgm id="{159E9CC5-F056-481E-890B-D81D92944806}"/>
                                            </p:graphicEl>
                                          </p:spTgt>
                                        </p:tgtEl>
                                        <p:attrNameLst>
                                          <p:attrName>style.visibility</p:attrName>
                                        </p:attrNameLst>
                                      </p:cBhvr>
                                      <p:to>
                                        <p:strVal val="visible"/>
                                      </p:to>
                                    </p:set>
                                    <p:animEffect transition="in" filter="wipe(left)">
                                      <p:cBhvr>
                                        <p:cTn id="41" dur="500"/>
                                        <p:tgtEl>
                                          <p:spTgt spid="7">
                                            <p:graphicEl>
                                              <a:dgm id="{159E9CC5-F056-481E-890B-D81D92944806}"/>
                                            </p:graphic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
                                            <p:graphicEl>
                                              <a:dgm id="{56E95771-CAF8-441F-9C29-95B345C1BC36}"/>
                                            </p:graphicEl>
                                          </p:spTgt>
                                        </p:tgtEl>
                                        <p:attrNameLst>
                                          <p:attrName>style.visibility</p:attrName>
                                        </p:attrNameLst>
                                      </p:cBhvr>
                                      <p:to>
                                        <p:strVal val="visible"/>
                                      </p:to>
                                    </p:set>
                                    <p:animEffect transition="in" filter="wipe(left)">
                                      <p:cBhvr>
                                        <p:cTn id="44" dur="500"/>
                                        <p:tgtEl>
                                          <p:spTgt spid="7">
                                            <p:graphicEl>
                                              <a:dgm id="{56E95771-CAF8-441F-9C29-95B345C1BC3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graphicEl>
                                              <a:dgm id="{C9082C2E-3830-4A10-8B86-E47EF69015BA}"/>
                                            </p:graphicEl>
                                          </p:spTgt>
                                        </p:tgtEl>
                                        <p:attrNameLst>
                                          <p:attrName>style.visibility</p:attrName>
                                        </p:attrNameLst>
                                      </p:cBhvr>
                                      <p:to>
                                        <p:strVal val="visible"/>
                                      </p:to>
                                    </p:set>
                                    <p:animEffect transition="in" filter="wipe(left)">
                                      <p:cBhvr>
                                        <p:cTn id="49" dur="500"/>
                                        <p:tgtEl>
                                          <p:spTgt spid="7">
                                            <p:graphicEl>
                                              <a:dgm id="{C9082C2E-3830-4A10-8B86-E47EF69015BA}"/>
                                            </p:graphic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
                                            <p:graphicEl>
                                              <a:dgm id="{61E2C684-EBD0-485A-A69A-410BAE7028A4}"/>
                                            </p:graphicEl>
                                          </p:spTgt>
                                        </p:tgtEl>
                                        <p:attrNameLst>
                                          <p:attrName>style.visibility</p:attrName>
                                        </p:attrNameLst>
                                      </p:cBhvr>
                                      <p:to>
                                        <p:strVal val="visible"/>
                                      </p:to>
                                    </p:set>
                                    <p:animEffect transition="in" filter="wipe(left)">
                                      <p:cBhvr>
                                        <p:cTn id="52" dur="500"/>
                                        <p:tgtEl>
                                          <p:spTgt spid="7">
                                            <p:graphicEl>
                                              <a:dgm id="{61E2C684-EBD0-485A-A69A-410BAE7028A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graphicEl>
                                              <a:dgm id="{42DCD54D-66BE-465E-9847-73F41B8C7E46}"/>
                                            </p:graphicEl>
                                          </p:spTgt>
                                        </p:tgtEl>
                                        <p:attrNameLst>
                                          <p:attrName>style.visibility</p:attrName>
                                        </p:attrNameLst>
                                      </p:cBhvr>
                                      <p:to>
                                        <p:strVal val="visible"/>
                                      </p:to>
                                    </p:set>
                                    <p:animEffect transition="in" filter="wipe(left)">
                                      <p:cBhvr>
                                        <p:cTn id="57" dur="500"/>
                                        <p:tgtEl>
                                          <p:spTgt spid="7">
                                            <p:graphicEl>
                                              <a:dgm id="{42DCD54D-66BE-465E-9847-73F41B8C7E46}"/>
                                            </p:graphicEl>
                                          </p:spTgt>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
                                            <p:graphicEl>
                                              <a:dgm id="{37FAE7F2-3481-4698-9EAC-9A7F7BEDF7E1}"/>
                                            </p:graphicEl>
                                          </p:spTgt>
                                        </p:tgtEl>
                                        <p:attrNameLst>
                                          <p:attrName>style.visibility</p:attrName>
                                        </p:attrNameLst>
                                      </p:cBhvr>
                                      <p:to>
                                        <p:strVal val="visible"/>
                                      </p:to>
                                    </p:set>
                                    <p:animEffect transition="in" filter="wipe(left)">
                                      <p:cBhvr>
                                        <p:cTn id="60" dur="500"/>
                                        <p:tgtEl>
                                          <p:spTgt spid="7">
                                            <p:graphicEl>
                                              <a:dgm id="{37FAE7F2-3481-4698-9EAC-9A7F7BEDF7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Graphic spid="7" grpId="0">
        <p:bldSub>
          <a:bldDgm bld="lvl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14053</TotalTime>
  <Words>5324</Words>
  <Application>Microsoft Office PowerPoint</Application>
  <PresentationFormat>On-screen Show (4:3)</PresentationFormat>
  <Paragraphs>603</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3_Office Theme</vt:lpstr>
      <vt:lpstr>Slide 1</vt:lpstr>
      <vt:lpstr>Objectives</vt:lpstr>
      <vt:lpstr>Templates 1-2</vt:lpstr>
      <vt:lpstr>Templates 2-2</vt:lpstr>
      <vt:lpstr>Creating a Template 1-2</vt:lpstr>
      <vt:lpstr>Creating a Template 2-2</vt:lpstr>
      <vt:lpstr>Editing a Template </vt:lpstr>
      <vt:lpstr>Template Parameters 1-2</vt:lpstr>
      <vt:lpstr>Template Parameters 2-2</vt:lpstr>
      <vt:lpstr>Types of Template Regions</vt:lpstr>
      <vt:lpstr>Specify Editable Tag Attributes 1-3</vt:lpstr>
      <vt:lpstr>Specify Editable Tag Attributes 2-3</vt:lpstr>
      <vt:lpstr>Specify Editable Tag Attributes 3-3</vt:lpstr>
      <vt:lpstr>Creating Repeating Regions 1-3</vt:lpstr>
      <vt:lpstr>Creating Repeating Regions 2-3</vt:lpstr>
      <vt:lpstr>Creating Repeating Regions 3-3</vt:lpstr>
      <vt:lpstr>Inserting a Repeating Table 1-3</vt:lpstr>
      <vt:lpstr>Inserting a Repeating Table 2-3</vt:lpstr>
      <vt:lpstr>Inserting a Repeating Table 3-3</vt:lpstr>
      <vt:lpstr>Template Expressions 1-2</vt:lpstr>
      <vt:lpstr>Template Expressions 2-2</vt:lpstr>
      <vt:lpstr>Flash Objects 1-2</vt:lpstr>
      <vt:lpstr>Flash Objects 2-2</vt:lpstr>
      <vt:lpstr>Inserting a Shockwave Movie 1-2</vt:lpstr>
      <vt:lpstr>Inserting a Shockwave Movie 2-2</vt:lpstr>
      <vt:lpstr>Shockwave Movie Properties </vt:lpstr>
      <vt:lpstr>Photoshop Image Properties 1-4</vt:lpstr>
      <vt:lpstr>Photoshop Image Properties 2-4</vt:lpstr>
      <vt:lpstr>Photoshop Image Properties 3-4</vt:lpstr>
      <vt:lpstr>Photoshop Image Properties 4-4</vt:lpstr>
      <vt:lpstr>Bridge 1-2</vt:lpstr>
      <vt:lpstr>Bridge 2-2</vt:lpstr>
      <vt:lpstr>Placing Files from Bridge 1-2</vt:lpstr>
      <vt:lpstr>Placing Files from Bridge 2-2</vt:lpstr>
      <vt:lpstr>Device Central </vt:lpstr>
      <vt:lpstr>Java Applets 1-2</vt:lpstr>
      <vt:lpstr>Java Applets 2-2</vt:lpstr>
      <vt:lpstr>ActiveX Controls 1-3</vt:lpstr>
      <vt:lpstr>ActiveX Controls 2-3</vt:lpstr>
      <vt:lpstr>ActiveX Controls 3-3</vt:lpstr>
      <vt:lpstr>Plug-ins 1-2</vt:lpstr>
      <vt:lpstr>Plug-ins 2-2</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dhrutis</cp:lastModifiedBy>
  <cp:revision>2451</cp:revision>
  <dcterms:created xsi:type="dcterms:W3CDTF">2006-08-16T00:00:00Z</dcterms:created>
  <dcterms:modified xsi:type="dcterms:W3CDTF">2012-09-03T03:23:25Z</dcterms:modified>
</cp:coreProperties>
</file>